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98" r:id="rId5"/>
    <p:sldMasterId id="2147483702" r:id="rId6"/>
  </p:sldMasterIdLst>
  <p:notesMasterIdLst>
    <p:notesMasterId r:id="rId36"/>
  </p:notesMasterIdLst>
  <p:handoutMasterIdLst>
    <p:handoutMasterId r:id="rId37"/>
  </p:handoutMasterIdLst>
  <p:sldIdLst>
    <p:sldId id="276" r:id="rId7"/>
    <p:sldId id="268" r:id="rId8"/>
    <p:sldId id="283" r:id="rId9"/>
    <p:sldId id="292" r:id="rId10"/>
    <p:sldId id="293" r:id="rId11"/>
    <p:sldId id="284" r:id="rId12"/>
    <p:sldId id="314" r:id="rId13"/>
    <p:sldId id="285" r:id="rId14"/>
    <p:sldId id="294" r:id="rId15"/>
    <p:sldId id="295" r:id="rId16"/>
    <p:sldId id="296" r:id="rId17"/>
    <p:sldId id="297" r:id="rId18"/>
    <p:sldId id="298" r:id="rId19"/>
    <p:sldId id="304" r:id="rId20"/>
    <p:sldId id="303" r:id="rId21"/>
    <p:sldId id="302" r:id="rId22"/>
    <p:sldId id="301" r:id="rId23"/>
    <p:sldId id="300" r:id="rId24"/>
    <p:sldId id="299" r:id="rId25"/>
    <p:sldId id="308" r:id="rId26"/>
    <p:sldId id="307" r:id="rId27"/>
    <p:sldId id="306" r:id="rId28"/>
    <p:sldId id="305" r:id="rId29"/>
    <p:sldId id="313" r:id="rId30"/>
    <p:sldId id="312" r:id="rId31"/>
    <p:sldId id="311" r:id="rId32"/>
    <p:sldId id="286" r:id="rId33"/>
    <p:sldId id="287" r:id="rId34"/>
    <p:sldId id="288"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lvain-Nicolas Bourgeois (CHU)" initials="SB(" lastIdx="6" clrIdx="0">
    <p:extLst>
      <p:ext uri="{19B8F6BF-5375-455C-9EA6-DF929625EA0E}">
        <p15:presenceInfo xmlns:p15="http://schemas.microsoft.com/office/powerpoint/2012/main" userId="Sylvain-Nicolas Bourgeois (CHU)" providerId="None"/>
      </p:ext>
    </p:extLst>
  </p:cmAuthor>
  <p:cmAuthor id="2" name="Jean-Thomas Grantham (CHU)" initials="JG(" lastIdx="19" clrIdx="1">
    <p:extLst>
      <p:ext uri="{19B8F6BF-5375-455C-9EA6-DF929625EA0E}">
        <p15:presenceInfo xmlns:p15="http://schemas.microsoft.com/office/powerpoint/2012/main" userId="Jean-Thomas Grantham (C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A0A8D4"/>
    <a:srgbClr val="433F8D"/>
    <a:srgbClr val="372E72"/>
    <a:srgbClr val="B84272"/>
    <a:srgbClr val="E9CBD4"/>
    <a:srgbClr val="D89EB4"/>
    <a:srgbClr val="C26186"/>
    <a:srgbClr val="851E4D"/>
    <a:srgbClr val="007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59" autoAdjust="0"/>
    <p:restoredTop sz="96301" autoAdjust="0"/>
  </p:normalViewPr>
  <p:slideViewPr>
    <p:cSldViewPr snapToGrid="0">
      <p:cViewPr>
        <p:scale>
          <a:sx n="89" d="100"/>
          <a:sy n="89" d="100"/>
        </p:scale>
        <p:origin x="821"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1" d="100"/>
          <a:sy n="101" d="100"/>
        </p:scale>
        <p:origin x="536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7AB8A4-7DA6-46D9-86E4-3D8424D57493}" type="datetimeFigureOut">
              <a:rPr lang="fr-CA" smtClean="0"/>
              <a:t>2024-07-29</a:t>
            </a:fld>
            <a:endParaRPr lang="fr-CA"/>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37FD36-F465-4DD9-B789-4F8AD870B085}" type="slidenum">
              <a:rPr lang="fr-CA" smtClean="0"/>
              <a:t>‹#›</a:t>
            </a:fld>
            <a:endParaRPr lang="fr-CA"/>
          </a:p>
        </p:txBody>
      </p:sp>
    </p:spTree>
    <p:extLst>
      <p:ext uri="{BB962C8B-B14F-4D97-AF65-F5344CB8AC3E}">
        <p14:creationId xmlns:p14="http://schemas.microsoft.com/office/powerpoint/2010/main" val="2823030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EB34F-8445-41AA-B86A-AC93C01F3B31}" type="datetimeFigureOut">
              <a:rPr lang="fr-CA" smtClean="0"/>
              <a:t>2024-07-29</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5414E-BFA0-483A-85BF-3EBDD330E97C}" type="slidenum">
              <a:rPr lang="fr-CA" smtClean="0"/>
              <a:t>‹#›</a:t>
            </a:fld>
            <a:endParaRPr lang="fr-CA"/>
          </a:p>
        </p:txBody>
      </p:sp>
    </p:spTree>
    <p:extLst>
      <p:ext uri="{BB962C8B-B14F-4D97-AF65-F5344CB8AC3E}">
        <p14:creationId xmlns:p14="http://schemas.microsoft.com/office/powerpoint/2010/main" val="242115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5414E-BFA0-483A-85BF-3EBDD330E97C}" type="slidenum">
              <a:rPr lang="fr-CA" smtClean="0"/>
              <a:t>15</a:t>
            </a:fld>
            <a:endParaRPr lang="fr-CA"/>
          </a:p>
        </p:txBody>
      </p:sp>
    </p:spTree>
    <p:extLst>
      <p:ext uri="{BB962C8B-B14F-4D97-AF65-F5344CB8AC3E}">
        <p14:creationId xmlns:p14="http://schemas.microsoft.com/office/powerpoint/2010/main" val="111442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emf"/><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emf"/><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 bleu foncé">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C0C21A-63D9-0621-FE35-5C4293EE3F2F}"/>
              </a:ext>
            </a:extLst>
          </p:cNvPr>
          <p:cNvSpPr/>
          <p:nvPr userDrawn="1">
            <p:custDataLst>
              <p:tags r:id="rId1"/>
            </p:custDataLst>
          </p:nvPr>
        </p:nvSpPr>
        <p:spPr>
          <a:xfrm>
            <a:off x="0" y="4660501"/>
            <a:ext cx="3641697" cy="199625"/>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3" name="Image 2">
            <a:extLst>
              <a:ext uri="{FF2B5EF4-FFF2-40B4-BE49-F238E27FC236}">
                <a16:creationId xmlns:a16="http://schemas.microsoft.com/office/drawing/2014/main" id="{9D777D88-D612-81F9-C1CC-31A6BE7381B9}"/>
              </a:ext>
            </a:extLst>
          </p:cNvPr>
          <p:cNvPicPr>
            <a:picLocks noChangeAspect="1"/>
          </p:cNvPicPr>
          <p:nvPr userDrawn="1"/>
        </p:nvPicPr>
        <p:blipFill>
          <a:blip r:embed="rId4"/>
          <a:stretch>
            <a:fillRect/>
          </a:stretch>
        </p:blipFill>
        <p:spPr>
          <a:xfrm>
            <a:off x="3303570" y="4656681"/>
            <a:ext cx="8898369" cy="202811"/>
          </a:xfrm>
          <a:prstGeom prst="rect">
            <a:avLst/>
          </a:prstGeom>
        </p:spPr>
      </p:pic>
      <p:sp>
        <p:nvSpPr>
          <p:cNvPr id="15" name="Rectangle 14"/>
          <p:cNvSpPr/>
          <p:nvPr userDrawn="1">
            <p:custDataLst>
              <p:tags r:id="rId2"/>
            </p:custDataLst>
          </p:nvPr>
        </p:nvSpPr>
        <p:spPr>
          <a:xfrm>
            <a:off x="0" y="1"/>
            <a:ext cx="12192000" cy="4665884"/>
          </a:xfrm>
          <a:prstGeom prst="rect">
            <a:avLst/>
          </a:prstGeom>
          <a:solidFill>
            <a:srgbClr val="012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Titre 1">
            <a:extLst>
              <a:ext uri="{FF2B5EF4-FFF2-40B4-BE49-F238E27FC236}">
                <a16:creationId xmlns:a16="http://schemas.microsoft.com/office/drawing/2014/main" id="{8E7B07C0-9F97-16E2-7547-7E87011700E7}"/>
              </a:ext>
            </a:extLst>
          </p:cNvPr>
          <p:cNvSpPr>
            <a:spLocks noGrp="1"/>
          </p:cNvSpPr>
          <p:nvPr>
            <p:ph type="ctrTitle"/>
          </p:nvPr>
        </p:nvSpPr>
        <p:spPr>
          <a:xfrm>
            <a:off x="1028571" y="1250732"/>
            <a:ext cx="9376670" cy="2206146"/>
          </a:xfrm>
          <a:prstGeom prst="rect">
            <a:avLst/>
          </a:prstGeom>
        </p:spPr>
        <p:txBody>
          <a:bodyPr lIns="0" tIns="0" rIns="0" bIns="0" anchor="t" anchorCtr="0">
            <a:no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fr-CA" dirty="0"/>
          </a:p>
        </p:txBody>
      </p:sp>
      <p:sp>
        <p:nvSpPr>
          <p:cNvPr id="26" name="Sous-titre 2">
            <a:extLst>
              <a:ext uri="{FF2B5EF4-FFF2-40B4-BE49-F238E27FC236}">
                <a16:creationId xmlns:a16="http://schemas.microsoft.com/office/drawing/2014/main" id="{714AEF4C-542B-5F21-8DAB-687A780C6AD4}"/>
              </a:ext>
            </a:extLst>
          </p:cNvPr>
          <p:cNvSpPr>
            <a:spLocks noGrp="1"/>
          </p:cNvSpPr>
          <p:nvPr>
            <p:ph type="subTitle" idx="1" hasCustomPrompt="1"/>
          </p:nvPr>
        </p:nvSpPr>
        <p:spPr>
          <a:xfrm>
            <a:off x="3281423" y="5476267"/>
            <a:ext cx="7802802" cy="900917"/>
          </a:xfrm>
          <a:prstGeom prst="rect">
            <a:avLst/>
          </a:prstGeom>
        </p:spPr>
        <p:txBody>
          <a:bodyPr lIns="0" tIns="0" rIns="0" bIns="0" anchor="b">
            <a:noAutofit/>
          </a:bodyPr>
          <a:lstStyle>
            <a:lvl1pPr marL="0" marR="0" indent="0" algn="l" defTabSz="914400" rtl="0" eaLnBrk="1" fontAlgn="auto" latinLnBrk="0" hangingPunct="1">
              <a:lnSpc>
                <a:spcPts val="21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vl2pPr marL="0" indent="0" algn="l">
              <a:buNone/>
              <a:defRPr sz="1800" baseline="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fr-FR" dirty="0"/>
              <a:t>Titre - Prénom - Nom</a:t>
            </a:r>
          </a:p>
          <a:p>
            <a:pPr lvl="1"/>
            <a:r>
              <a:rPr lang="fr-FR" dirty="0"/>
              <a:t>Sous titre - Description</a:t>
            </a:r>
          </a:p>
        </p:txBody>
      </p:sp>
      <p:pic>
        <p:nvPicPr>
          <p:cNvPr id="2" name="Image 1">
            <a:extLst>
              <a:ext uri="{FF2B5EF4-FFF2-40B4-BE49-F238E27FC236}">
                <a16:creationId xmlns:a16="http://schemas.microsoft.com/office/drawing/2014/main" id="{3A57CAC5-5811-D173-CA1B-3FBFF155B8BC}"/>
              </a:ext>
            </a:extLst>
          </p:cNvPr>
          <p:cNvPicPr>
            <a:picLocks noChangeAspect="1"/>
          </p:cNvPicPr>
          <p:nvPr userDrawn="1"/>
        </p:nvPicPr>
        <p:blipFill>
          <a:blip r:embed="rId5"/>
          <a:stretch>
            <a:fillRect/>
          </a:stretch>
        </p:blipFill>
        <p:spPr>
          <a:xfrm>
            <a:off x="0" y="337394"/>
            <a:ext cx="1778000" cy="203200"/>
          </a:xfrm>
          <a:prstGeom prst="rect">
            <a:avLst/>
          </a:prstGeom>
        </p:spPr>
      </p:pic>
    </p:spTree>
    <p:extLst>
      <p:ext uri="{BB962C8B-B14F-4D97-AF65-F5344CB8AC3E}">
        <p14:creationId xmlns:p14="http://schemas.microsoft.com/office/powerpoint/2010/main" val="36102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 Bandeau bleu">
    <p:spTree>
      <p:nvGrpSpPr>
        <p:cNvPr id="1" name=""/>
        <p:cNvGrpSpPr/>
        <p:nvPr/>
      </p:nvGrpSpPr>
      <p:grpSpPr>
        <a:xfrm>
          <a:off x="0" y="0"/>
          <a:ext cx="0" cy="0"/>
          <a:chOff x="0" y="0"/>
          <a:chExt cx="0" cy="0"/>
        </a:xfrm>
      </p:grpSpPr>
      <p:sp>
        <p:nvSpPr>
          <p:cNvPr id="17" name="Rectangle 16"/>
          <p:cNvSpPr/>
          <p:nvPr userDrawn="1">
            <p:custDataLst>
              <p:tags r:id="rId1"/>
            </p:custDataLst>
          </p:nvPr>
        </p:nvSpPr>
        <p:spPr>
          <a:xfrm>
            <a:off x="0" y="1709531"/>
            <a:ext cx="12187767" cy="514847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dirty="0"/>
          </a:p>
        </p:txBody>
      </p:sp>
      <p:sp>
        <p:nvSpPr>
          <p:cNvPr id="9" name="Rectangle 8">
            <a:extLst>
              <a:ext uri="{FF2B5EF4-FFF2-40B4-BE49-F238E27FC236}">
                <a16:creationId xmlns:a16="http://schemas.microsoft.com/office/drawing/2014/main" id="{87303E17-0B2F-6441-870C-DD377A2311B5}"/>
              </a:ext>
            </a:extLst>
          </p:cNvPr>
          <p:cNvSpPr/>
          <p:nvPr userDrawn="1">
            <p:custDataLst>
              <p:tags r:id="rId2"/>
            </p:custDataLst>
          </p:nvPr>
        </p:nvSpPr>
        <p:spPr>
          <a:xfrm>
            <a:off x="0" y="0"/>
            <a:ext cx="12192000" cy="1640590"/>
          </a:xfrm>
          <a:prstGeom prst="rect">
            <a:avLst/>
          </a:prstGeom>
          <a:solidFill>
            <a:srgbClr val="012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8"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sp>
        <p:nvSpPr>
          <p:cNvPr id="18" name="Rectangle 17"/>
          <p:cNvSpPr/>
          <p:nvPr userDrawn="1">
            <p:custDataLst>
              <p:tags r:id="rId3"/>
            </p:custDataLst>
          </p:nvPr>
        </p:nvSpPr>
        <p:spPr>
          <a:xfrm>
            <a:off x="1" y="355600"/>
            <a:ext cx="1775884" cy="196851"/>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a:p>
        </p:txBody>
      </p:sp>
      <p:sp>
        <p:nvSpPr>
          <p:cNvPr id="23" name="Espace réservé du texte 2"/>
          <p:cNvSpPr>
            <a:spLocks noGrp="1"/>
          </p:cNvSpPr>
          <p:nvPr>
            <p:ph idx="1"/>
          </p:nvPr>
        </p:nvSpPr>
        <p:spPr>
          <a:xfrm>
            <a:off x="1046343" y="1943999"/>
            <a:ext cx="10238973" cy="4265819"/>
          </a:xfrm>
          <a:prstGeom prst="rect">
            <a:avLst/>
          </a:prstGeom>
        </p:spPr>
        <p:txBody>
          <a:bodyPr vert="horz" lIns="0" tIns="0" rIns="0" bIns="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1" name="Espace réservé du titre 8"/>
          <p:cNvSpPr>
            <a:spLocks noGrp="1"/>
          </p:cNvSpPr>
          <p:nvPr>
            <p:ph type="title"/>
          </p:nvPr>
        </p:nvSpPr>
        <p:spPr>
          <a:xfrm>
            <a:off x="1031943" y="878240"/>
            <a:ext cx="10253373" cy="515170"/>
          </a:xfrm>
          <a:prstGeom prst="rect">
            <a:avLst/>
          </a:prstGeom>
        </p:spPr>
        <p:txBody>
          <a:bodyPr vert="horz" lIns="0" tIns="0" rIns="0" bIns="0" rtlCol="0" anchor="ctr">
            <a:noAutofit/>
          </a:bodyPr>
          <a:lstStyle>
            <a:lvl1pPr>
              <a:defRPr>
                <a:solidFill>
                  <a:schemeClr val="bg1"/>
                </a:solidFill>
              </a:defRPr>
            </a:lvl1pPr>
          </a:lstStyle>
          <a:p>
            <a:r>
              <a:rPr lang="fr-FR" dirty="0"/>
              <a:t>Modifiez le style du titre</a:t>
            </a:r>
            <a:endParaRPr lang="fr-CA" dirty="0"/>
          </a:p>
        </p:txBody>
      </p:sp>
      <p:pic>
        <p:nvPicPr>
          <p:cNvPr id="3" name="Image 2">
            <a:extLst>
              <a:ext uri="{FF2B5EF4-FFF2-40B4-BE49-F238E27FC236}">
                <a16:creationId xmlns:a16="http://schemas.microsoft.com/office/drawing/2014/main" id="{4260AD99-6B1B-3682-7993-E60CF5F9F596}"/>
              </a:ext>
            </a:extLst>
          </p:cNvPr>
          <p:cNvPicPr>
            <a:picLocks noChangeAspect="1"/>
          </p:cNvPicPr>
          <p:nvPr userDrawn="1"/>
        </p:nvPicPr>
        <p:blipFill>
          <a:blip r:embed="rId5">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332440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séparatrice">
    <p:spTree>
      <p:nvGrpSpPr>
        <p:cNvPr id="1" name=""/>
        <p:cNvGrpSpPr/>
        <p:nvPr/>
      </p:nvGrpSpPr>
      <p:grpSpPr>
        <a:xfrm>
          <a:off x="0" y="0"/>
          <a:ext cx="0" cy="0"/>
          <a:chOff x="0" y="0"/>
          <a:chExt cx="0" cy="0"/>
        </a:xfrm>
      </p:grpSpPr>
      <p:sp>
        <p:nvSpPr>
          <p:cNvPr id="7" name="Rectangle 6"/>
          <p:cNvSpPr/>
          <p:nvPr userDrawn="1">
            <p:custDataLst>
              <p:tags r:id="rId1"/>
            </p:custDataLst>
          </p:nvPr>
        </p:nvSpPr>
        <p:spPr>
          <a:xfrm>
            <a:off x="0" y="0"/>
            <a:ext cx="12192000" cy="6858000"/>
          </a:xfrm>
          <a:prstGeom prst="rect">
            <a:avLst/>
          </a:prstGeom>
          <a:solidFill>
            <a:srgbClr val="012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sp>
        <p:nvSpPr>
          <p:cNvPr id="10" name="Rectangle 9"/>
          <p:cNvSpPr/>
          <p:nvPr userDrawn="1">
            <p:custDataLst>
              <p:tags r:id="rId2"/>
            </p:custDataLst>
          </p:nvPr>
        </p:nvSpPr>
        <p:spPr>
          <a:xfrm>
            <a:off x="-12125" y="355523"/>
            <a:ext cx="1787137" cy="206452"/>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Titre 1">
            <a:extLst>
              <a:ext uri="{FF2B5EF4-FFF2-40B4-BE49-F238E27FC236}">
                <a16:creationId xmlns:a16="http://schemas.microsoft.com/office/drawing/2014/main" id="{8E7B07C0-9F97-16E2-7547-7E87011700E7}"/>
              </a:ext>
            </a:extLst>
          </p:cNvPr>
          <p:cNvSpPr>
            <a:spLocks noGrp="1"/>
          </p:cNvSpPr>
          <p:nvPr>
            <p:ph type="ctrTitle"/>
          </p:nvPr>
        </p:nvSpPr>
        <p:spPr>
          <a:xfrm>
            <a:off x="1028570" y="1984443"/>
            <a:ext cx="10314620" cy="3019137"/>
          </a:xfrm>
          <a:prstGeom prst="rect">
            <a:avLst/>
          </a:prstGeom>
        </p:spPr>
        <p:txBody>
          <a:bodyPr lIns="0" tIns="0" rIns="0" bIns="0" anchor="b" anchorCtr="0">
            <a:noAutofit/>
          </a:bodyPr>
          <a:lstStyle>
            <a:lvl1pPr algn="l">
              <a:defRPr sz="4800" b="1">
                <a:solidFill>
                  <a:schemeClr val="bg1"/>
                </a:solidFill>
                <a:latin typeface="Arial" panose="020B0604020202020204" pitchFamily="34" charset="0"/>
                <a:cs typeface="Arial" panose="020B0604020202020204" pitchFamily="34" charset="0"/>
              </a:defRPr>
            </a:lvl1pPr>
          </a:lstStyle>
          <a:p>
            <a:endParaRPr lang="fr-CA" dirty="0"/>
          </a:p>
        </p:txBody>
      </p:sp>
      <p:pic>
        <p:nvPicPr>
          <p:cNvPr id="3" name="Image 2">
            <a:extLst>
              <a:ext uri="{FF2B5EF4-FFF2-40B4-BE49-F238E27FC236}">
                <a16:creationId xmlns:a16="http://schemas.microsoft.com/office/drawing/2014/main" id="{F148504B-153D-2841-5144-FADAAD665F02}"/>
              </a:ext>
            </a:extLst>
          </p:cNvPr>
          <p:cNvPicPr>
            <a:picLocks noChangeAspect="1"/>
          </p:cNvPicPr>
          <p:nvPr userDrawn="1"/>
        </p:nvPicPr>
        <p:blipFill>
          <a:blip r:embed="rId4"/>
          <a:stretch>
            <a:fillRect/>
          </a:stretch>
        </p:blipFill>
        <p:spPr>
          <a:xfrm>
            <a:off x="10389600" y="6076800"/>
            <a:ext cx="1450800" cy="493890"/>
          </a:xfrm>
          <a:prstGeom prst="rect">
            <a:avLst/>
          </a:prstGeom>
        </p:spPr>
      </p:pic>
    </p:spTree>
    <p:extLst>
      <p:ext uri="{BB962C8B-B14F-4D97-AF65-F5344CB8AC3E}">
        <p14:creationId xmlns:p14="http://schemas.microsoft.com/office/powerpoint/2010/main" val="357016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nde photo et titr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12192000" cy="4680000"/>
          </a:xfrm>
          <a:prstGeom prst="rect">
            <a:avLst/>
          </a:prstGeom>
          <a:solidFill>
            <a:schemeClr val="bg2">
              <a:lumMod val="75000"/>
            </a:schemeClr>
          </a:solidFill>
        </p:spPr>
        <p:txBody>
          <a:bodyPr/>
          <a:lstStyle>
            <a:lvl1pPr marL="0" indent="0" algn="ctr">
              <a:buNone/>
              <a:defRPr sz="1600">
                <a:solidFill>
                  <a:schemeClr val="bg1"/>
                </a:solidFill>
              </a:defRPr>
            </a:lvl1pPr>
          </a:lstStyle>
          <a:p>
            <a:r>
              <a:rPr lang="fr-FR" dirty="0"/>
              <a:t>Cliquez sur l'icône pour ajouter une image</a:t>
            </a:r>
            <a:endParaRPr lang="fr-CA" dirty="0"/>
          </a:p>
        </p:txBody>
      </p:sp>
      <p:sp>
        <p:nvSpPr>
          <p:cNvPr id="12" name="Espace réservé du texte 4"/>
          <p:cNvSpPr>
            <a:spLocks noGrp="1"/>
          </p:cNvSpPr>
          <p:nvPr>
            <p:ph type="body" sz="quarter" idx="12" hasCustomPrompt="1"/>
          </p:nvPr>
        </p:nvSpPr>
        <p:spPr>
          <a:xfrm>
            <a:off x="-12125" y="355523"/>
            <a:ext cx="1785600" cy="205200"/>
          </a:xfrm>
          <a:prstGeom prst="rect">
            <a:avLst/>
          </a:prstGeom>
          <a:solidFill>
            <a:srgbClr val="00ABC4"/>
          </a:solidFill>
        </p:spPr>
        <p:txBody>
          <a:bodyPr>
            <a:normAutofit/>
          </a:bodyPr>
          <a:lstStyle>
            <a:lvl1pPr marL="0" indent="0">
              <a:buNone/>
              <a:defRPr sz="500"/>
            </a:lvl1pPr>
          </a:lstStyle>
          <a:p>
            <a:pPr lvl="0"/>
            <a:r>
              <a:rPr lang="fr-CA" dirty="0"/>
              <a:t> </a:t>
            </a:r>
          </a:p>
        </p:txBody>
      </p:sp>
      <p:sp>
        <p:nvSpPr>
          <p:cNvPr id="8" name="Espace réservé du titre 1"/>
          <p:cNvSpPr>
            <a:spLocks noGrp="1"/>
          </p:cNvSpPr>
          <p:nvPr>
            <p:ph type="title"/>
          </p:nvPr>
        </p:nvSpPr>
        <p:spPr>
          <a:xfrm>
            <a:off x="1024309" y="4878526"/>
            <a:ext cx="10255219" cy="560249"/>
          </a:xfrm>
          <a:prstGeom prst="rect">
            <a:avLst/>
          </a:prstGeom>
        </p:spPr>
        <p:txBody>
          <a:bodyPr vert="horz" lIns="0" tIns="0" rIns="0" bIns="0" rtlCol="0" anchor="t" anchorCtr="0">
            <a:noAutofit/>
          </a:bodyPr>
          <a:lstStyle/>
          <a:p>
            <a:r>
              <a:rPr lang="fr-FR" dirty="0"/>
              <a:t>Modifiez le style du titre</a:t>
            </a:r>
            <a:endParaRPr lang="fr-CA" dirty="0"/>
          </a:p>
        </p:txBody>
      </p:sp>
      <p:sp>
        <p:nvSpPr>
          <p:cNvPr id="3" name="Espace réservé du texte 2"/>
          <p:cNvSpPr>
            <a:spLocks noGrp="1"/>
          </p:cNvSpPr>
          <p:nvPr>
            <p:ph type="body" sz="quarter" idx="13"/>
          </p:nvPr>
        </p:nvSpPr>
        <p:spPr>
          <a:xfrm>
            <a:off x="1033463" y="5524500"/>
            <a:ext cx="10245680" cy="685318"/>
          </a:xfrm>
        </p:spPr>
        <p:txBody>
          <a:bodyPr/>
          <a:lstStyle/>
          <a:p>
            <a:pPr lvl="0"/>
            <a:r>
              <a:rPr lang="fr-FR" dirty="0"/>
              <a:t>Modifier les styles du texte du masque</a:t>
            </a:r>
            <a:endParaRPr lang="fr-CA" dirty="0"/>
          </a:p>
        </p:txBody>
      </p:sp>
      <p:sp>
        <p:nvSpPr>
          <p:cNvPr id="13"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4" name="Image 3">
            <a:extLst>
              <a:ext uri="{FF2B5EF4-FFF2-40B4-BE49-F238E27FC236}">
                <a16:creationId xmlns:a16="http://schemas.microsoft.com/office/drawing/2014/main" id="{F42139F1-EBC3-2851-AE7D-DEAAE5C18DCE}"/>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3749031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hotos et titr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6094800" cy="4680000"/>
          </a:xfrm>
          <a:prstGeom prst="rect">
            <a:avLst/>
          </a:prstGeom>
          <a:solidFill>
            <a:schemeClr val="bg2">
              <a:lumMod val="75000"/>
            </a:schemeClr>
          </a:solidFill>
        </p:spPr>
        <p:txBody>
          <a:bodyPr/>
          <a:lstStyle>
            <a:lvl1pPr marL="0" indent="0" algn="ctr">
              <a:buNone/>
              <a:defRPr sz="1600">
                <a:solidFill>
                  <a:schemeClr val="bg1"/>
                </a:solidFill>
              </a:defRPr>
            </a:lvl1pPr>
          </a:lstStyle>
          <a:p>
            <a:r>
              <a:rPr lang="fr-FR" dirty="0"/>
              <a:t>Cliquez sur l'icône pour ajouter une image</a:t>
            </a:r>
            <a:endParaRPr lang="fr-CA" dirty="0"/>
          </a:p>
        </p:txBody>
      </p:sp>
      <p:sp>
        <p:nvSpPr>
          <p:cNvPr id="6" name="Espace réservé pour une image  9"/>
          <p:cNvSpPr>
            <a:spLocks noGrp="1"/>
          </p:cNvSpPr>
          <p:nvPr>
            <p:ph type="pic" sz="quarter" idx="11"/>
          </p:nvPr>
        </p:nvSpPr>
        <p:spPr>
          <a:xfrm>
            <a:off x="6097200" y="0"/>
            <a:ext cx="6094800" cy="4680000"/>
          </a:xfrm>
          <a:prstGeom prst="rect">
            <a:avLst/>
          </a:prstGeom>
          <a:solidFill>
            <a:schemeClr val="bg2">
              <a:lumMod val="75000"/>
            </a:schemeClr>
          </a:solidFill>
        </p:spPr>
        <p:txBody>
          <a:bodyPr/>
          <a:lstStyle>
            <a:lvl1pPr marL="0" indent="0" algn="ctr">
              <a:buNone/>
              <a:defRPr sz="1600">
                <a:solidFill>
                  <a:schemeClr val="bg1"/>
                </a:solidFill>
              </a:defRPr>
            </a:lvl1pPr>
          </a:lstStyle>
          <a:p>
            <a:r>
              <a:rPr lang="fr-FR" dirty="0"/>
              <a:t>Cliquez sur l'icône pour ajouter une image</a:t>
            </a:r>
            <a:endParaRPr lang="fr-CA" dirty="0"/>
          </a:p>
        </p:txBody>
      </p:sp>
      <p:sp>
        <p:nvSpPr>
          <p:cNvPr id="9" name="Espace réservé du texte 4"/>
          <p:cNvSpPr>
            <a:spLocks noGrp="1"/>
          </p:cNvSpPr>
          <p:nvPr>
            <p:ph type="body" sz="quarter" idx="12" hasCustomPrompt="1"/>
          </p:nvPr>
        </p:nvSpPr>
        <p:spPr>
          <a:xfrm>
            <a:off x="-12125" y="355523"/>
            <a:ext cx="1785600" cy="205200"/>
          </a:xfrm>
          <a:prstGeom prst="rect">
            <a:avLst/>
          </a:prstGeom>
          <a:solidFill>
            <a:srgbClr val="00ABC4"/>
          </a:solidFill>
        </p:spPr>
        <p:txBody>
          <a:bodyPr>
            <a:normAutofit/>
          </a:bodyPr>
          <a:lstStyle>
            <a:lvl1pPr marL="0" indent="0">
              <a:buNone/>
              <a:defRPr sz="500"/>
            </a:lvl1pPr>
          </a:lstStyle>
          <a:p>
            <a:pPr lvl="0"/>
            <a:r>
              <a:rPr lang="fr-CA" dirty="0"/>
              <a:t> </a:t>
            </a:r>
          </a:p>
        </p:txBody>
      </p:sp>
      <p:sp>
        <p:nvSpPr>
          <p:cNvPr id="12" name="Espace réservé du titre 1"/>
          <p:cNvSpPr>
            <a:spLocks noGrp="1"/>
          </p:cNvSpPr>
          <p:nvPr>
            <p:ph type="title"/>
          </p:nvPr>
        </p:nvSpPr>
        <p:spPr>
          <a:xfrm>
            <a:off x="1024309" y="4878526"/>
            <a:ext cx="10255605" cy="560249"/>
          </a:xfrm>
          <a:prstGeom prst="rect">
            <a:avLst/>
          </a:prstGeom>
        </p:spPr>
        <p:txBody>
          <a:bodyPr vert="horz" lIns="0" tIns="0" rIns="0" bIns="0" rtlCol="0" anchor="t" anchorCtr="0">
            <a:noAutofit/>
          </a:bodyPr>
          <a:lstStyle/>
          <a:p>
            <a:r>
              <a:rPr lang="fr-FR" dirty="0"/>
              <a:t>Modifiez le style du titre</a:t>
            </a:r>
            <a:endParaRPr lang="fr-CA" dirty="0"/>
          </a:p>
        </p:txBody>
      </p:sp>
      <p:sp>
        <p:nvSpPr>
          <p:cNvPr id="13" name="Espace réservé du texte 2"/>
          <p:cNvSpPr>
            <a:spLocks noGrp="1"/>
          </p:cNvSpPr>
          <p:nvPr>
            <p:ph type="body" sz="quarter" idx="13"/>
          </p:nvPr>
        </p:nvSpPr>
        <p:spPr>
          <a:xfrm>
            <a:off x="1033463" y="5524500"/>
            <a:ext cx="10246066" cy="691105"/>
          </a:xfrm>
        </p:spPr>
        <p:txBody>
          <a:bodyPr/>
          <a:lstStyle/>
          <a:p>
            <a:pPr lvl="0"/>
            <a:r>
              <a:rPr lang="fr-FR" dirty="0"/>
              <a:t>Modifier les styles du texte du masque</a:t>
            </a:r>
            <a:endParaRPr lang="fr-CA" dirty="0"/>
          </a:p>
        </p:txBody>
      </p:sp>
      <p:sp>
        <p:nvSpPr>
          <p:cNvPr id="15" name="Espace réservé du numéro de diapositive 5"/>
          <p:cNvSpPr>
            <a:spLocks noGrp="1"/>
          </p:cNvSpPr>
          <p:nvPr>
            <p:ph type="sldNum" sz="quarter" idx="14"/>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3" name="Image 2">
            <a:extLst>
              <a:ext uri="{FF2B5EF4-FFF2-40B4-BE49-F238E27FC236}">
                <a16:creationId xmlns:a16="http://schemas.microsoft.com/office/drawing/2014/main" id="{26D6F737-7960-EFD2-B23C-2BA3E46C1681}"/>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3663518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hotos et titr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4064400" cy="4680000"/>
          </a:xfrm>
          <a:prstGeom prst="rect">
            <a:avLst/>
          </a:prstGeom>
          <a:solidFill>
            <a:schemeClr val="bg2">
              <a:lumMod val="75000"/>
            </a:schemeClr>
          </a:solidFill>
        </p:spPr>
        <p:txBody>
          <a:bodyPr/>
          <a:lstStyle>
            <a:lvl1pPr marL="0" indent="0">
              <a:buNone/>
              <a:defRPr sz="1600">
                <a:solidFill>
                  <a:schemeClr val="bg1"/>
                </a:solidFill>
              </a:defRPr>
            </a:lvl1pPr>
          </a:lstStyle>
          <a:p>
            <a:r>
              <a:rPr lang="fr-FR" dirty="0"/>
              <a:t>Cliquez sur l'icône pour ajouter une image</a:t>
            </a:r>
            <a:endParaRPr lang="fr-CA" dirty="0"/>
          </a:p>
        </p:txBody>
      </p:sp>
      <p:sp>
        <p:nvSpPr>
          <p:cNvPr id="7" name="Espace réservé pour une image  9"/>
          <p:cNvSpPr>
            <a:spLocks noGrp="1"/>
          </p:cNvSpPr>
          <p:nvPr>
            <p:ph type="pic" sz="quarter" idx="11"/>
          </p:nvPr>
        </p:nvSpPr>
        <p:spPr>
          <a:xfrm>
            <a:off x="4063800" y="0"/>
            <a:ext cx="4064400" cy="4680000"/>
          </a:xfrm>
          <a:prstGeom prst="rect">
            <a:avLst/>
          </a:prstGeom>
          <a:solidFill>
            <a:schemeClr val="bg2">
              <a:lumMod val="75000"/>
            </a:schemeClr>
          </a:solidFill>
        </p:spPr>
        <p:txBody>
          <a:bodyPr/>
          <a:lstStyle>
            <a:lvl1pPr marL="0" indent="0">
              <a:buNone/>
              <a:defRPr sz="1600">
                <a:solidFill>
                  <a:schemeClr val="bg1"/>
                </a:solidFill>
              </a:defRPr>
            </a:lvl1pPr>
          </a:lstStyle>
          <a:p>
            <a:r>
              <a:rPr lang="fr-FR" dirty="0"/>
              <a:t>Cliquez sur l'icône pour ajouter une image</a:t>
            </a:r>
            <a:endParaRPr lang="fr-CA" dirty="0"/>
          </a:p>
        </p:txBody>
      </p:sp>
      <p:sp>
        <p:nvSpPr>
          <p:cNvPr id="9" name="Espace réservé pour une image  9"/>
          <p:cNvSpPr>
            <a:spLocks noGrp="1"/>
          </p:cNvSpPr>
          <p:nvPr>
            <p:ph type="pic" sz="quarter" idx="12"/>
          </p:nvPr>
        </p:nvSpPr>
        <p:spPr>
          <a:xfrm>
            <a:off x="8127600" y="0"/>
            <a:ext cx="4064400" cy="4680000"/>
          </a:xfrm>
          <a:prstGeom prst="rect">
            <a:avLst/>
          </a:prstGeom>
          <a:solidFill>
            <a:schemeClr val="bg2">
              <a:lumMod val="75000"/>
            </a:schemeClr>
          </a:solidFill>
        </p:spPr>
        <p:txBody>
          <a:bodyPr/>
          <a:lstStyle>
            <a:lvl1pPr marL="0" indent="0">
              <a:buNone/>
              <a:defRPr sz="1600">
                <a:solidFill>
                  <a:schemeClr val="bg1"/>
                </a:solidFill>
              </a:defRPr>
            </a:lvl1pPr>
          </a:lstStyle>
          <a:p>
            <a:r>
              <a:rPr lang="fr-FR" dirty="0"/>
              <a:t>Cliquez sur l'icône pour ajouter une image</a:t>
            </a:r>
            <a:endParaRPr lang="fr-CA" dirty="0"/>
          </a:p>
        </p:txBody>
      </p:sp>
      <p:sp>
        <p:nvSpPr>
          <p:cNvPr id="12" name="Espace réservé du texte 4"/>
          <p:cNvSpPr>
            <a:spLocks noGrp="1"/>
          </p:cNvSpPr>
          <p:nvPr>
            <p:ph type="body" sz="quarter" idx="13" hasCustomPrompt="1"/>
          </p:nvPr>
        </p:nvSpPr>
        <p:spPr>
          <a:xfrm>
            <a:off x="-12125" y="355523"/>
            <a:ext cx="1785600" cy="205200"/>
          </a:xfrm>
          <a:prstGeom prst="rect">
            <a:avLst/>
          </a:prstGeom>
          <a:solidFill>
            <a:srgbClr val="00ABC4"/>
          </a:solidFill>
        </p:spPr>
        <p:txBody>
          <a:bodyPr>
            <a:normAutofit/>
          </a:bodyPr>
          <a:lstStyle>
            <a:lvl1pPr marL="0" indent="0">
              <a:buNone/>
              <a:defRPr sz="500"/>
            </a:lvl1pPr>
          </a:lstStyle>
          <a:p>
            <a:pPr lvl="0"/>
            <a:r>
              <a:rPr lang="fr-CA" dirty="0"/>
              <a:t> </a:t>
            </a:r>
          </a:p>
        </p:txBody>
      </p:sp>
      <p:sp>
        <p:nvSpPr>
          <p:cNvPr id="14" name="Espace réservé du titre 1"/>
          <p:cNvSpPr>
            <a:spLocks noGrp="1"/>
          </p:cNvSpPr>
          <p:nvPr>
            <p:ph type="title"/>
          </p:nvPr>
        </p:nvSpPr>
        <p:spPr>
          <a:xfrm>
            <a:off x="1024309" y="4878526"/>
            <a:ext cx="10255219" cy="560249"/>
          </a:xfrm>
          <a:prstGeom prst="rect">
            <a:avLst/>
          </a:prstGeom>
        </p:spPr>
        <p:txBody>
          <a:bodyPr vert="horz" lIns="0" tIns="0" rIns="0" bIns="0" rtlCol="0" anchor="t" anchorCtr="0">
            <a:noAutofit/>
          </a:bodyPr>
          <a:lstStyle/>
          <a:p>
            <a:r>
              <a:rPr lang="fr-FR" dirty="0"/>
              <a:t>Modifiez le style du titre</a:t>
            </a:r>
            <a:endParaRPr lang="fr-CA" dirty="0"/>
          </a:p>
        </p:txBody>
      </p:sp>
      <p:sp>
        <p:nvSpPr>
          <p:cNvPr id="15" name="Espace réservé du texte 2"/>
          <p:cNvSpPr>
            <a:spLocks noGrp="1"/>
          </p:cNvSpPr>
          <p:nvPr>
            <p:ph type="body" sz="quarter" idx="14"/>
          </p:nvPr>
        </p:nvSpPr>
        <p:spPr>
          <a:xfrm>
            <a:off x="1033463" y="5524500"/>
            <a:ext cx="10245680" cy="691105"/>
          </a:xfrm>
        </p:spPr>
        <p:txBody>
          <a:bodyPr/>
          <a:lstStyle/>
          <a:p>
            <a:pPr lvl="0"/>
            <a:r>
              <a:rPr lang="fr-FR" dirty="0"/>
              <a:t>Modifier les styles du texte du masque</a:t>
            </a:r>
            <a:endParaRPr lang="fr-CA" dirty="0"/>
          </a:p>
        </p:txBody>
      </p:sp>
      <p:sp>
        <p:nvSpPr>
          <p:cNvPr id="17" name="Espace réservé du numéro de diapositive 5"/>
          <p:cNvSpPr>
            <a:spLocks noGrp="1"/>
          </p:cNvSpPr>
          <p:nvPr>
            <p:ph type="sldNum" sz="quarter" idx="15"/>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3" name="Image 2">
            <a:extLst>
              <a:ext uri="{FF2B5EF4-FFF2-40B4-BE49-F238E27FC236}">
                <a16:creationId xmlns:a16="http://schemas.microsoft.com/office/drawing/2014/main" id="{5E9009A1-F2EE-BA4B-7D69-A1B358F557B0}"/>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931575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e en 2 - fond turquoise">
    <p:spTree>
      <p:nvGrpSpPr>
        <p:cNvPr id="1" name=""/>
        <p:cNvGrpSpPr/>
        <p:nvPr/>
      </p:nvGrpSpPr>
      <p:grpSpPr>
        <a:xfrm>
          <a:off x="0" y="0"/>
          <a:ext cx="0" cy="0"/>
          <a:chOff x="0" y="0"/>
          <a:chExt cx="0" cy="0"/>
        </a:xfrm>
      </p:grpSpPr>
      <p:sp>
        <p:nvSpPr>
          <p:cNvPr id="13" name="Rectangle 12"/>
          <p:cNvSpPr/>
          <p:nvPr userDrawn="1">
            <p:custDataLst>
              <p:tags r:id="rId1"/>
            </p:custDataLst>
          </p:nvPr>
        </p:nvSpPr>
        <p:spPr>
          <a:xfrm>
            <a:off x="-1" y="0"/>
            <a:ext cx="6096001" cy="6858000"/>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7"/>
          <p:cNvSpPr/>
          <p:nvPr>
            <p:custDataLst>
              <p:tags r:id="rId2"/>
            </p:custDataLst>
          </p:nvPr>
        </p:nvSpPr>
        <p:spPr>
          <a:xfrm>
            <a:off x="-12125" y="355523"/>
            <a:ext cx="1787137" cy="206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space réservé du titre 1"/>
          <p:cNvSpPr>
            <a:spLocks noGrp="1"/>
          </p:cNvSpPr>
          <p:nvPr>
            <p:ph type="title"/>
          </p:nvPr>
        </p:nvSpPr>
        <p:spPr>
          <a:xfrm>
            <a:off x="6534150" y="914399"/>
            <a:ext cx="5303216" cy="983227"/>
          </a:xfrm>
          <a:prstGeom prst="rect">
            <a:avLst/>
          </a:prstGeom>
        </p:spPr>
        <p:txBody>
          <a:bodyPr vert="horz" lIns="0" tIns="0" rIns="0" bIns="0" rtlCol="0" anchor="t" anchorCtr="0">
            <a:noAutofit/>
          </a:bodyPr>
          <a:lstStyle/>
          <a:p>
            <a:r>
              <a:rPr lang="fr-FR" dirty="0"/>
              <a:t>Modifiez le style du titre</a:t>
            </a:r>
            <a:endParaRPr lang="fr-CA" dirty="0"/>
          </a:p>
        </p:txBody>
      </p:sp>
      <p:sp>
        <p:nvSpPr>
          <p:cNvPr id="14" name="Espace réservé du texte 12"/>
          <p:cNvSpPr>
            <a:spLocks noGrp="1"/>
          </p:cNvSpPr>
          <p:nvPr>
            <p:ph type="body" sz="quarter" idx="10" hasCustomPrompt="1"/>
          </p:nvPr>
        </p:nvSpPr>
        <p:spPr>
          <a:xfrm>
            <a:off x="1031274" y="914399"/>
            <a:ext cx="3983178" cy="1828801"/>
          </a:xfrm>
          <a:prstGeom prst="rect">
            <a:avLst/>
          </a:prstGeom>
        </p:spPr>
        <p:txBody>
          <a:bodyPr>
            <a:noAutofit/>
          </a:bodyPr>
          <a:lstStyle>
            <a:lvl1pPr marL="0" indent="0">
              <a:lnSpc>
                <a:spcPts val="3700"/>
              </a:lnSpc>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fr-FR" dirty="0"/>
              <a:t>Texte</a:t>
            </a:r>
            <a:endParaRPr lang="fr-CA" dirty="0"/>
          </a:p>
        </p:txBody>
      </p:sp>
      <p:sp>
        <p:nvSpPr>
          <p:cNvPr id="16" name="Espace réservé du contenu 15"/>
          <p:cNvSpPr>
            <a:spLocks noGrp="1"/>
          </p:cNvSpPr>
          <p:nvPr>
            <p:ph sz="quarter" idx="12"/>
          </p:nvPr>
        </p:nvSpPr>
        <p:spPr>
          <a:xfrm>
            <a:off x="6534149" y="1980200"/>
            <a:ext cx="5303217" cy="4015486"/>
          </a:xfrm>
        </p:spPr>
        <p:txBody>
          <a:bodyPr/>
          <a:lstStyle>
            <a:lvl1pPr marL="0" indent="0">
              <a:buClr>
                <a:schemeClr val="tx1"/>
              </a:buClr>
              <a:buSzPct val="80000"/>
              <a:buFont typeface="Arial" panose="020B0604020202020204" pitchFamily="34" charset="0"/>
              <a:buNone/>
              <a:defRPr/>
            </a:lvl1pPr>
            <a:lvl2pPr marL="360000" indent="-342900">
              <a:defRPr lang="fr-FR" sz="1800" b="1" kern="1200" dirty="0" smtClean="0">
                <a:solidFill>
                  <a:schemeClr val="tx1"/>
                </a:solidFill>
                <a:latin typeface="+mn-lt"/>
                <a:ea typeface="+mn-ea"/>
                <a:cs typeface="+mn-cs"/>
              </a:defRPr>
            </a:lvl2pPr>
            <a:lvl3pPr marL="645750" indent="-285750">
              <a:defRPr lang="fr-FR" sz="1800" kern="1200" dirty="0" smtClean="0">
                <a:solidFill>
                  <a:schemeClr val="tx1"/>
                </a:solidFill>
                <a:latin typeface="+mn-lt"/>
                <a:ea typeface="+mn-ea"/>
                <a:cs typeface="+mn-cs"/>
              </a:defRPr>
            </a:lvl3pPr>
            <a:lvl4pPr>
              <a:defRPr lang="fr-FR" sz="1600" kern="1200" dirty="0" smtClean="0">
                <a:solidFill>
                  <a:schemeClr val="accent4"/>
                </a:solidFill>
                <a:latin typeface="Arial" panose="020B0604020202020204" pitchFamily="34" charset="0"/>
                <a:ea typeface="+mn-ea"/>
                <a:cs typeface="Arial" panose="020B0604020202020204" pitchFamily="34" charset="0"/>
              </a:defRPr>
            </a:lvl4pPr>
            <a:lvl5pPr>
              <a:defRPr lang="fr-CA" sz="1200" i="0" kern="1200" cap="all" baseline="0" dirty="0" smtClean="0">
                <a:solidFill>
                  <a:schemeClr val="accent4"/>
                </a:solidFill>
                <a:latin typeface="+mn-lt"/>
                <a:ea typeface="+mn-ea"/>
                <a:cs typeface="+mn-cs"/>
              </a:defRPr>
            </a:lvl5pPr>
          </a:lstStyle>
          <a:p>
            <a:pPr lvl="0"/>
            <a:r>
              <a:rPr lang="fr-FR" dirty="0"/>
              <a:t>Modifier les styles du texte du masque</a:t>
            </a:r>
          </a:p>
          <a:p>
            <a:pPr marL="0" lvl="1" indent="-252000"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pPr>
            <a:r>
              <a:rPr lang="fr-FR" dirty="0"/>
              <a:t>Deuxième niveau</a:t>
            </a:r>
          </a:p>
          <a:p>
            <a:pPr marL="612000" lvl="2" indent="-252000" algn="l" defTabSz="914400" rtl="0" eaLnBrk="1" latinLnBrk="0" hangingPunct="1">
              <a:lnSpc>
                <a:spcPts val="2000"/>
              </a:lnSpc>
              <a:spcBef>
                <a:spcPts val="1000"/>
              </a:spcBef>
              <a:spcAft>
                <a:spcPts val="300"/>
              </a:spcAft>
              <a:buClr>
                <a:schemeClr val="tx1"/>
              </a:buClr>
              <a:buSzPct val="100000"/>
              <a:buFont typeface="Wingdings 3" panose="05040102010807070707" pitchFamily="18" charset="2"/>
              <a:buChar char="ê"/>
            </a:pPr>
            <a:r>
              <a:rPr lang="fr-FR" dirty="0"/>
              <a:t>Troisième niveau</a:t>
            </a:r>
          </a:p>
          <a:p>
            <a:pPr marL="1440000" lvl="3" indent="-360000" algn="l" defTabSz="914400" rtl="0" eaLnBrk="1" latinLnBrk="0" hangingPunct="1">
              <a:lnSpc>
                <a:spcPts val="1800"/>
              </a:lnSpc>
              <a:spcBef>
                <a:spcPts val="500"/>
              </a:spcBef>
              <a:spcAft>
                <a:spcPts val="300"/>
              </a:spcAft>
              <a:buClr>
                <a:schemeClr val="accent4"/>
              </a:buClr>
              <a:buSzPct val="100000"/>
              <a:buFont typeface="Wingdings 3" panose="05040102010807070707" pitchFamily="18" charset="2"/>
              <a:buChar char="4"/>
            </a:pPr>
            <a:r>
              <a:rPr lang="fr-FR" dirty="0"/>
              <a:t>Quatrième niveau</a:t>
            </a:r>
          </a:p>
          <a:p>
            <a:pPr marL="1692000" lvl="4" indent="-252000" algn="l" defTabSz="914400" rtl="0" eaLnBrk="1" latinLnBrk="0" hangingPunct="1">
              <a:lnSpc>
                <a:spcPts val="1400"/>
              </a:lnSpc>
              <a:spcBef>
                <a:spcPts val="500"/>
              </a:spcBef>
              <a:buClr>
                <a:schemeClr val="accent4"/>
              </a:buClr>
              <a:buSzPct val="90000"/>
              <a:buFont typeface="Wingdings 3" panose="05040102010807070707" pitchFamily="18" charset="2"/>
              <a:buChar char="4"/>
            </a:pPr>
            <a:r>
              <a:rPr lang="fr-FR" dirty="0"/>
              <a:t>Cinquième niveau</a:t>
            </a:r>
            <a:endParaRPr lang="fr-CA" dirty="0"/>
          </a:p>
        </p:txBody>
      </p:sp>
      <p:sp>
        <p:nvSpPr>
          <p:cNvPr id="12" name="Espace réservé du numéro de diapositive 5"/>
          <p:cNvSpPr txBox="1">
            <a:spLocks/>
          </p:cNvSpPr>
          <p:nvPr userDrawn="1"/>
        </p:nvSpPr>
        <p:spPr>
          <a:xfrm>
            <a:off x="333375" y="6400862"/>
            <a:ext cx="318462" cy="182563"/>
          </a:xfrm>
          <a:prstGeom prst="rect">
            <a:avLst/>
          </a:prstGeom>
        </p:spPr>
        <p:txBody>
          <a:bodyPr lIns="0" tIns="0" rIns="0" bIns="0" anchor="t" anchorCtr="0"/>
          <a:lstStyle>
            <a:defPPr>
              <a:defRPr lang="fr-FR"/>
            </a:defPPr>
            <a:lvl1pPr marL="0" algn="l" defTabSz="914400" rtl="0" eaLnBrk="1" latinLnBrk="0" hangingPunct="1">
              <a:defRPr sz="900" b="1" kern="1200">
                <a:solidFill>
                  <a:schemeClr val="tx1">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87A921-BE8F-4D1C-BC32-B6BDD01227B7}" type="slidenum">
              <a:rPr lang="fr-CA" smtClean="0">
                <a:solidFill>
                  <a:schemeClr val="bg1"/>
                </a:solidFill>
              </a:rPr>
              <a:pPr/>
              <a:t>‹#›</a:t>
            </a:fld>
            <a:endParaRPr lang="fr-CA" dirty="0">
              <a:solidFill>
                <a:schemeClr val="bg1"/>
              </a:solidFill>
            </a:endParaRPr>
          </a:p>
        </p:txBody>
      </p:sp>
      <p:pic>
        <p:nvPicPr>
          <p:cNvPr id="3" name="Image 2">
            <a:extLst>
              <a:ext uri="{FF2B5EF4-FFF2-40B4-BE49-F238E27FC236}">
                <a16:creationId xmlns:a16="http://schemas.microsoft.com/office/drawing/2014/main" id="{88AC0DEB-9FF8-792C-4141-EDA04D7B95C7}"/>
              </a:ext>
            </a:extLst>
          </p:cNvPr>
          <p:cNvPicPr>
            <a:picLocks noChangeAspect="1"/>
          </p:cNvPicPr>
          <p:nvPr userDrawn="1"/>
        </p:nvPicPr>
        <p:blipFill>
          <a:blip r:embed="rId4">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2154525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e en 2 - avec photo">
    <p:spTree>
      <p:nvGrpSpPr>
        <p:cNvPr id="1" name=""/>
        <p:cNvGrpSpPr/>
        <p:nvPr/>
      </p:nvGrpSpPr>
      <p:grpSpPr>
        <a:xfrm>
          <a:off x="0" y="0"/>
          <a:ext cx="0" cy="0"/>
          <a:chOff x="0" y="0"/>
          <a:chExt cx="0" cy="0"/>
        </a:xfrm>
      </p:grpSpPr>
      <p:sp>
        <p:nvSpPr>
          <p:cNvPr id="8" name="Espace réservé du titre 1"/>
          <p:cNvSpPr>
            <a:spLocks noGrp="1"/>
          </p:cNvSpPr>
          <p:nvPr>
            <p:ph type="title"/>
          </p:nvPr>
        </p:nvSpPr>
        <p:spPr>
          <a:xfrm>
            <a:off x="6534149" y="914399"/>
            <a:ext cx="5162551" cy="983227"/>
          </a:xfrm>
          <a:prstGeom prst="rect">
            <a:avLst/>
          </a:prstGeom>
        </p:spPr>
        <p:txBody>
          <a:bodyPr vert="horz" lIns="0" tIns="0" rIns="0" bIns="0" rtlCol="0" anchor="t" anchorCtr="0">
            <a:noAutofit/>
          </a:bodyPr>
          <a:lstStyle/>
          <a:p>
            <a:r>
              <a:rPr lang="fr-FR" dirty="0"/>
              <a:t>Modifiez le style du titre</a:t>
            </a:r>
            <a:endParaRPr lang="fr-CA" dirty="0"/>
          </a:p>
        </p:txBody>
      </p:sp>
      <p:sp>
        <p:nvSpPr>
          <p:cNvPr id="12" name="Espace réservé pour une image  4"/>
          <p:cNvSpPr>
            <a:spLocks noGrp="1"/>
          </p:cNvSpPr>
          <p:nvPr>
            <p:ph type="pic" sz="quarter" idx="11"/>
          </p:nvPr>
        </p:nvSpPr>
        <p:spPr>
          <a:xfrm>
            <a:off x="0" y="0"/>
            <a:ext cx="6094800" cy="6858000"/>
          </a:xfrm>
          <a:prstGeom prst="rect">
            <a:avLst/>
          </a:prstGeom>
          <a:solidFill>
            <a:schemeClr val="bg2">
              <a:lumMod val="75000"/>
            </a:schemeClr>
          </a:solidFill>
        </p:spPr>
        <p:txBody>
          <a:bodyPr>
            <a:normAutofit/>
          </a:bodyPr>
          <a:lstStyle>
            <a:lvl1pPr marL="1080000">
              <a:defRPr sz="1600" b="0">
                <a:solidFill>
                  <a:schemeClr val="bg1"/>
                </a:solidFill>
              </a:defRPr>
            </a:lvl1pPr>
          </a:lstStyle>
          <a:p>
            <a:r>
              <a:rPr lang="fr-FR" dirty="0"/>
              <a:t>Cliquez sur l'icône pour ajouter une image</a:t>
            </a:r>
            <a:endParaRPr lang="fr-CA" dirty="0"/>
          </a:p>
        </p:txBody>
      </p:sp>
      <p:sp>
        <p:nvSpPr>
          <p:cNvPr id="14" name="Espace réservé du texte 12"/>
          <p:cNvSpPr>
            <a:spLocks noGrp="1"/>
          </p:cNvSpPr>
          <p:nvPr>
            <p:ph type="body" sz="quarter" idx="10" hasCustomPrompt="1"/>
          </p:nvPr>
        </p:nvSpPr>
        <p:spPr>
          <a:xfrm>
            <a:off x="1031274" y="914399"/>
            <a:ext cx="3983178" cy="1828801"/>
          </a:xfrm>
          <a:prstGeom prst="rect">
            <a:avLst/>
          </a:prstGeom>
        </p:spPr>
        <p:txBody>
          <a:bodyPr>
            <a:noAutofit/>
          </a:bodyPr>
          <a:lstStyle>
            <a:lvl1pPr marL="0" indent="0">
              <a:lnSpc>
                <a:spcPts val="3700"/>
              </a:lnSpc>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fr-FR" dirty="0"/>
              <a:t>Texte</a:t>
            </a:r>
            <a:endParaRPr lang="fr-CA" dirty="0"/>
          </a:p>
        </p:txBody>
      </p:sp>
      <p:sp>
        <p:nvSpPr>
          <p:cNvPr id="15" name="Espace réservé du texte 4"/>
          <p:cNvSpPr>
            <a:spLocks noGrp="1"/>
          </p:cNvSpPr>
          <p:nvPr>
            <p:ph type="body" sz="quarter" idx="12" hasCustomPrompt="1"/>
          </p:nvPr>
        </p:nvSpPr>
        <p:spPr>
          <a:xfrm>
            <a:off x="-12125" y="355523"/>
            <a:ext cx="1785600" cy="205200"/>
          </a:xfrm>
          <a:prstGeom prst="rect">
            <a:avLst/>
          </a:prstGeom>
          <a:solidFill>
            <a:srgbClr val="00ABC4"/>
          </a:solidFill>
        </p:spPr>
        <p:txBody>
          <a:bodyPr>
            <a:normAutofit/>
          </a:bodyPr>
          <a:lstStyle>
            <a:lvl1pPr marL="0" indent="0">
              <a:buNone/>
              <a:defRPr sz="500"/>
            </a:lvl1pPr>
          </a:lstStyle>
          <a:p>
            <a:pPr lvl="0"/>
            <a:r>
              <a:rPr lang="fr-CA" dirty="0"/>
              <a:t> </a:t>
            </a:r>
          </a:p>
        </p:txBody>
      </p:sp>
      <p:sp>
        <p:nvSpPr>
          <p:cNvPr id="18" name="Espace réservé du contenu 15"/>
          <p:cNvSpPr>
            <a:spLocks noGrp="1"/>
          </p:cNvSpPr>
          <p:nvPr>
            <p:ph sz="quarter" idx="13"/>
          </p:nvPr>
        </p:nvSpPr>
        <p:spPr>
          <a:xfrm>
            <a:off x="6534150" y="1980201"/>
            <a:ext cx="5303216" cy="4021272"/>
          </a:xfrm>
        </p:spPr>
        <p:txBody>
          <a:bodyPr/>
          <a:lstStyle>
            <a:lvl1pPr marL="0" indent="0">
              <a:buClr>
                <a:schemeClr val="tx1"/>
              </a:buClr>
              <a:buSzPct val="80000"/>
              <a:buFont typeface="Arial" panose="020B0604020202020204" pitchFamily="34" charset="0"/>
              <a:buNone/>
              <a:defRPr/>
            </a:lvl1pPr>
            <a:lvl2pPr marL="360000" indent="-342900">
              <a:defRPr lang="fr-FR" sz="1800" b="1" kern="1200" dirty="0" smtClean="0">
                <a:solidFill>
                  <a:schemeClr val="tx1"/>
                </a:solidFill>
                <a:latin typeface="+mn-lt"/>
                <a:ea typeface="+mn-ea"/>
                <a:cs typeface="+mn-cs"/>
              </a:defRPr>
            </a:lvl2pPr>
            <a:lvl3pPr marL="645750" indent="-285750">
              <a:defRPr lang="fr-FR" sz="1800" kern="1200" dirty="0" smtClean="0">
                <a:solidFill>
                  <a:schemeClr val="tx1"/>
                </a:solidFill>
                <a:latin typeface="+mn-lt"/>
                <a:ea typeface="+mn-ea"/>
                <a:cs typeface="+mn-cs"/>
              </a:defRPr>
            </a:lvl3pPr>
            <a:lvl4pPr marL="720000">
              <a:defRPr lang="fr-FR" sz="1600" kern="1200" dirty="0" smtClean="0">
                <a:solidFill>
                  <a:schemeClr val="accent4"/>
                </a:solidFill>
                <a:latin typeface="Arial" panose="020B0604020202020204" pitchFamily="34" charset="0"/>
                <a:ea typeface="+mn-ea"/>
                <a:cs typeface="Arial" panose="020B0604020202020204" pitchFamily="34" charset="0"/>
              </a:defRPr>
            </a:lvl4pPr>
            <a:lvl5pPr>
              <a:defRPr lang="fr-CA" sz="1200" i="0" kern="1200" cap="all" baseline="0" dirty="0" smtClean="0">
                <a:solidFill>
                  <a:schemeClr val="accent4"/>
                </a:solidFill>
                <a:latin typeface="+mn-lt"/>
                <a:ea typeface="+mn-ea"/>
                <a:cs typeface="+mn-cs"/>
              </a:defRPr>
            </a:lvl5pPr>
          </a:lstStyle>
          <a:p>
            <a:pPr lvl="0"/>
            <a:r>
              <a:rPr lang="fr-FR" dirty="0"/>
              <a:t>Modifier les styles du texte du masque</a:t>
            </a:r>
          </a:p>
          <a:p>
            <a:pPr marL="0" lvl="1" indent="-252000"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pPr>
            <a:r>
              <a:rPr lang="fr-FR" dirty="0"/>
              <a:t>Deuxième niveau</a:t>
            </a:r>
          </a:p>
          <a:p>
            <a:pPr marL="612000" lvl="2" indent="-252000" algn="l" defTabSz="914400" rtl="0" eaLnBrk="1" latinLnBrk="0" hangingPunct="1">
              <a:lnSpc>
                <a:spcPts val="2000"/>
              </a:lnSpc>
              <a:spcBef>
                <a:spcPts val="1000"/>
              </a:spcBef>
              <a:spcAft>
                <a:spcPts val="300"/>
              </a:spcAft>
              <a:buClr>
                <a:schemeClr val="tx1"/>
              </a:buClr>
              <a:buSzPct val="100000"/>
              <a:buFont typeface="Wingdings 3" panose="05040102010807070707" pitchFamily="18" charset="2"/>
              <a:buChar char="ê"/>
            </a:pPr>
            <a:r>
              <a:rPr lang="fr-FR" dirty="0"/>
              <a:t>Troisième niveau</a:t>
            </a:r>
          </a:p>
          <a:p>
            <a:pPr marL="1440000" lvl="3" indent="-360000" algn="l" defTabSz="914400" rtl="0" eaLnBrk="1" latinLnBrk="0" hangingPunct="1">
              <a:lnSpc>
                <a:spcPts val="1800"/>
              </a:lnSpc>
              <a:spcBef>
                <a:spcPts val="500"/>
              </a:spcBef>
              <a:spcAft>
                <a:spcPts val="300"/>
              </a:spcAft>
              <a:buClr>
                <a:schemeClr val="accent4"/>
              </a:buClr>
              <a:buSzPct val="100000"/>
              <a:buFont typeface="Wingdings 3" panose="05040102010807070707" pitchFamily="18" charset="2"/>
              <a:buChar char="4"/>
            </a:pPr>
            <a:r>
              <a:rPr lang="fr-FR" dirty="0"/>
              <a:t>Quatrième niveau</a:t>
            </a:r>
          </a:p>
          <a:p>
            <a:pPr marL="1692000" lvl="4" indent="-252000" algn="l" defTabSz="914400" rtl="0" eaLnBrk="1" latinLnBrk="0" hangingPunct="1">
              <a:lnSpc>
                <a:spcPts val="1400"/>
              </a:lnSpc>
              <a:spcBef>
                <a:spcPts val="500"/>
              </a:spcBef>
              <a:buClr>
                <a:schemeClr val="accent4"/>
              </a:buClr>
              <a:buSzPct val="90000"/>
              <a:buFont typeface="Wingdings 3" panose="05040102010807070707" pitchFamily="18" charset="2"/>
              <a:buChar char="4"/>
            </a:pPr>
            <a:r>
              <a:rPr lang="fr-FR" dirty="0"/>
              <a:t>Cinquième niveau</a:t>
            </a:r>
            <a:endParaRPr lang="fr-CA" dirty="0"/>
          </a:p>
        </p:txBody>
      </p:sp>
      <p:sp>
        <p:nvSpPr>
          <p:cNvPr id="11" name="Espace réservé du numéro de diapositive 5"/>
          <p:cNvSpPr>
            <a:spLocks noGrp="1"/>
          </p:cNvSpPr>
          <p:nvPr>
            <p:ph type="sldNum" sz="quarter" idx="14"/>
          </p:nvPr>
        </p:nvSpPr>
        <p:spPr>
          <a:xfrm>
            <a:off x="333375" y="6400862"/>
            <a:ext cx="318462" cy="182563"/>
          </a:xfrm>
          <a:prstGeom prst="rect">
            <a:avLst/>
          </a:prstGeom>
        </p:spPr>
        <p:txBody>
          <a:bodyPr lIns="0" tIns="0" rIns="0" bIns="0" anchor="t" anchorCtr="0"/>
          <a:lstStyle>
            <a:lvl1pPr algn="l">
              <a:defRPr sz="900" b="1">
                <a:solidFill>
                  <a:schemeClr val="bg1"/>
                </a:solidFill>
              </a:defRPr>
            </a:lvl1pPr>
          </a:lstStyle>
          <a:p>
            <a:fld id="{3387A921-BE8F-4D1C-BC32-B6BDD01227B7}" type="slidenum">
              <a:rPr lang="fr-CA" smtClean="0"/>
              <a:pPr/>
              <a:t>‹#›</a:t>
            </a:fld>
            <a:endParaRPr lang="fr-CA" dirty="0"/>
          </a:p>
        </p:txBody>
      </p:sp>
      <p:pic>
        <p:nvPicPr>
          <p:cNvPr id="3" name="Image 2">
            <a:extLst>
              <a:ext uri="{FF2B5EF4-FFF2-40B4-BE49-F238E27FC236}">
                <a16:creationId xmlns:a16="http://schemas.microsoft.com/office/drawing/2014/main" id="{BC925FE2-279B-7957-FCA1-3BBF2E591BB0}"/>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899181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ériode de questions">
    <p:spTree>
      <p:nvGrpSpPr>
        <p:cNvPr id="1" name=""/>
        <p:cNvGrpSpPr/>
        <p:nvPr/>
      </p:nvGrpSpPr>
      <p:grpSpPr>
        <a:xfrm>
          <a:off x="0" y="0"/>
          <a:ext cx="0" cy="0"/>
          <a:chOff x="0" y="0"/>
          <a:chExt cx="0" cy="0"/>
        </a:xfrm>
      </p:grpSpPr>
      <p:sp>
        <p:nvSpPr>
          <p:cNvPr id="3" name="Rectangle 2"/>
          <p:cNvSpPr/>
          <p:nvPr>
            <p:custDataLst>
              <p:tags r:id="rId1"/>
            </p:custDataLst>
          </p:nvPr>
        </p:nvSpPr>
        <p:spPr>
          <a:xfrm>
            <a:off x="-1" y="0"/>
            <a:ext cx="6346210" cy="6858000"/>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p:cNvPicPr>
            <a:picLocks noChangeAspect="1"/>
          </p:cNvPicPr>
          <p:nvPr>
            <p:custDataLst>
              <p:tags r:id="rId2"/>
            </p:custDataLst>
          </p:nvPr>
        </p:nvPicPr>
        <p:blipFill>
          <a:blip r:embed="rId4" cstate="hqprint">
            <a:extLst>
              <a:ext uri="{28A0092B-C50C-407E-A947-70E740481C1C}">
                <a14:useLocalDpi xmlns:a14="http://schemas.microsoft.com/office/drawing/2010/main" val="0"/>
              </a:ext>
            </a:extLst>
          </a:blip>
          <a:stretch>
            <a:fillRect/>
          </a:stretch>
        </p:blipFill>
        <p:spPr>
          <a:xfrm rot="461386">
            <a:off x="1692733" y="-2102130"/>
            <a:ext cx="6941472" cy="8885085"/>
          </a:xfrm>
          <a:prstGeom prst="rect">
            <a:avLst/>
          </a:prstGeom>
        </p:spPr>
      </p:pic>
      <p:sp>
        <p:nvSpPr>
          <p:cNvPr id="8" name="Espace réservé du texte 7"/>
          <p:cNvSpPr>
            <a:spLocks noGrp="1"/>
          </p:cNvSpPr>
          <p:nvPr>
            <p:ph type="body" sz="quarter" idx="10" hasCustomPrompt="1"/>
          </p:nvPr>
        </p:nvSpPr>
        <p:spPr>
          <a:xfrm>
            <a:off x="1041492" y="1735271"/>
            <a:ext cx="2889377" cy="1160329"/>
          </a:xfrm>
          <a:prstGeom prst="rect">
            <a:avLst/>
          </a:prstGeom>
        </p:spPr>
        <p:txBody>
          <a:bodyPr>
            <a:noAutofit/>
          </a:bodyPr>
          <a:lstStyle>
            <a:lvl1pPr marL="0" indent="0">
              <a:lnSpc>
                <a:spcPts val="3600"/>
              </a:lnSpc>
              <a:spcBef>
                <a:spcPts val="1000"/>
              </a:spcBef>
              <a:buNone/>
              <a:defRPr sz="3600" b="1" baseline="0">
                <a:solidFill>
                  <a:schemeClr val="bg1"/>
                </a:solidFill>
              </a:defRPr>
            </a:lvl1pPr>
          </a:lstStyle>
          <a:p>
            <a:pPr lvl="0"/>
            <a:r>
              <a:rPr lang="fr-FR" dirty="0"/>
              <a:t>Période de questions</a:t>
            </a:r>
            <a:endParaRPr lang="fr-CA" dirty="0"/>
          </a:p>
        </p:txBody>
      </p:sp>
      <p:sp>
        <p:nvSpPr>
          <p:cNvPr id="10" name="Espace réservé du texte 9"/>
          <p:cNvSpPr>
            <a:spLocks noGrp="1"/>
          </p:cNvSpPr>
          <p:nvPr>
            <p:ph type="body" sz="quarter" idx="11" hasCustomPrompt="1"/>
          </p:nvPr>
        </p:nvSpPr>
        <p:spPr>
          <a:xfrm>
            <a:off x="8229600" y="4000500"/>
            <a:ext cx="3607766" cy="623586"/>
          </a:xfrm>
          <a:prstGeom prst="rect">
            <a:avLst/>
          </a:prstGeom>
        </p:spPr>
        <p:txBody>
          <a:bodyPr>
            <a:noAutofit/>
          </a:bodyPr>
          <a:lstStyle>
            <a:lvl1pPr marL="0" indent="0" algn="r">
              <a:lnSpc>
                <a:spcPts val="4800"/>
              </a:lnSpc>
              <a:buNone/>
              <a:defRPr sz="4800" b="1">
                <a:solidFill>
                  <a:schemeClr val="tx2"/>
                </a:solidFill>
              </a:defRPr>
            </a:lvl1pPr>
          </a:lstStyle>
          <a:p>
            <a:pPr lvl="0"/>
            <a:r>
              <a:rPr lang="fr-FR" dirty="0"/>
              <a:t>Merci !</a:t>
            </a:r>
            <a:endParaRPr lang="fr-CA" dirty="0"/>
          </a:p>
        </p:txBody>
      </p:sp>
      <p:pic>
        <p:nvPicPr>
          <p:cNvPr id="5" name="Image 4">
            <a:extLst>
              <a:ext uri="{FF2B5EF4-FFF2-40B4-BE49-F238E27FC236}">
                <a16:creationId xmlns:a16="http://schemas.microsoft.com/office/drawing/2014/main" id="{AE0C6D6F-C7A4-8E07-EED1-D6EDFE4A3003}"/>
              </a:ext>
            </a:extLst>
          </p:cNvPr>
          <p:cNvPicPr>
            <a:picLocks noChangeAspect="1"/>
          </p:cNvPicPr>
          <p:nvPr userDrawn="1"/>
        </p:nvPicPr>
        <p:blipFill>
          <a:blip r:embed="rId5">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1773411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ice et couleurs">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FF56CB3-F432-CD40-BF12-5946C6D2A9AE}"/>
              </a:ext>
            </a:extLst>
          </p:cNvPr>
          <p:cNvPicPr>
            <a:picLocks noChangeAspect="1"/>
          </p:cNvPicPr>
          <p:nvPr userDrawn="1"/>
        </p:nvPicPr>
        <p:blipFill>
          <a:blip r:embed="rId2"/>
          <a:stretch>
            <a:fillRect/>
          </a:stretch>
        </p:blipFill>
        <p:spPr>
          <a:xfrm>
            <a:off x="290590" y="2087415"/>
            <a:ext cx="590960" cy="576000"/>
          </a:xfrm>
          <a:prstGeom prst="rect">
            <a:avLst/>
          </a:prstGeom>
        </p:spPr>
      </p:pic>
      <p:sp>
        <p:nvSpPr>
          <p:cNvPr id="11" name="ZoneTexte 10">
            <a:extLst>
              <a:ext uri="{FF2B5EF4-FFF2-40B4-BE49-F238E27FC236}">
                <a16:creationId xmlns:a16="http://schemas.microsoft.com/office/drawing/2014/main" id="{4237D508-AEEE-D348-B935-F7246AB322D7}"/>
              </a:ext>
            </a:extLst>
          </p:cNvPr>
          <p:cNvSpPr txBox="1"/>
          <p:nvPr userDrawn="1"/>
        </p:nvSpPr>
        <p:spPr>
          <a:xfrm>
            <a:off x="989629" y="2188185"/>
            <a:ext cx="5003244" cy="374461"/>
          </a:xfrm>
          <a:prstGeom prst="rect">
            <a:avLst/>
          </a:prstGeom>
        </p:spPr>
        <p:txBody>
          <a:bodyPr wrap="square" lIns="0" tIns="0" rIns="0" bIns="0" rtlCol="0">
            <a:noAutofit/>
          </a:bodyPr>
          <a:lstStyle/>
          <a:p>
            <a:pPr>
              <a:lnSpc>
                <a:spcPts val="2200"/>
              </a:lnSpc>
            </a:pPr>
            <a:r>
              <a:rPr lang="fr-FR" sz="2000" b="0" dirty="0">
                <a:solidFill>
                  <a:schemeClr val="tx2"/>
                </a:solidFill>
                <a:latin typeface="Arial" panose="020B0604020202020204" pitchFamily="34" charset="0"/>
                <a:cs typeface="Arial" panose="020B0604020202020204" pitchFamily="34" charset="0"/>
              </a:rPr>
              <a:t>CONSIGNES</a:t>
            </a:r>
            <a:r>
              <a:rPr lang="fr-FR" sz="2000" b="0" baseline="0" dirty="0">
                <a:solidFill>
                  <a:schemeClr val="tx2"/>
                </a:solidFill>
                <a:latin typeface="Arial" panose="020B0604020202020204" pitchFamily="34" charset="0"/>
                <a:cs typeface="Arial" panose="020B0604020202020204" pitchFamily="34" charset="0"/>
              </a:rPr>
              <a:t> </a:t>
            </a:r>
            <a:r>
              <a:rPr lang="fr-FR" sz="2000" b="0" dirty="0">
                <a:solidFill>
                  <a:schemeClr val="tx2"/>
                </a:solidFill>
                <a:latin typeface="Arial" panose="020B0604020202020204" pitchFamily="34" charset="0"/>
                <a:cs typeface="Arial" panose="020B0604020202020204" pitchFamily="34" charset="0"/>
              </a:rPr>
              <a:t>GRAPHIQUES</a:t>
            </a:r>
          </a:p>
        </p:txBody>
      </p:sp>
      <p:grpSp>
        <p:nvGrpSpPr>
          <p:cNvPr id="24" name="Groupe 23"/>
          <p:cNvGrpSpPr/>
          <p:nvPr userDrawn="1"/>
        </p:nvGrpSpPr>
        <p:grpSpPr>
          <a:xfrm>
            <a:off x="1002148" y="2516275"/>
            <a:ext cx="7867943" cy="4000142"/>
            <a:chOff x="1777938" y="2600355"/>
            <a:chExt cx="7867943" cy="4000142"/>
          </a:xfrm>
        </p:grpSpPr>
        <p:sp>
          <p:nvSpPr>
            <p:cNvPr id="22" name="ZoneTexte 21"/>
            <p:cNvSpPr txBox="1"/>
            <p:nvPr userDrawn="1"/>
          </p:nvSpPr>
          <p:spPr>
            <a:xfrm>
              <a:off x="1793894" y="2600355"/>
              <a:ext cx="4736653" cy="4000142"/>
            </a:xfrm>
            <a:prstGeom prst="rect">
              <a:avLst/>
            </a:prstGeom>
            <a:noFill/>
          </p:spPr>
          <p:txBody>
            <a:bodyPr wrap="square" lIns="0" tIns="0" rIns="0" bIns="0" rtlCol="0">
              <a:noAutofit/>
            </a:bodyPr>
            <a:lstStyle/>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1" kern="1200" dirty="0">
                  <a:solidFill>
                    <a:schemeClr val="tx1"/>
                  </a:solidFill>
                  <a:latin typeface="+mn-lt"/>
                  <a:ea typeface="+mn-ea"/>
                  <a:cs typeface="+mn-cs"/>
                </a:rPr>
                <a:t>Police de caractère </a:t>
              </a:r>
              <a:r>
                <a:rPr lang="fr-FR" sz="1400" b="0" kern="1200" dirty="0">
                  <a:solidFill>
                    <a:schemeClr val="tx1"/>
                  </a:solidFill>
                  <a:latin typeface="+mn-lt"/>
                  <a:ea typeface="+mn-ea"/>
                  <a:cs typeface="+mn-cs"/>
                </a:rPr>
                <a:t>: </a:t>
              </a:r>
            </a:p>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0" kern="1200" dirty="0">
                  <a:solidFill>
                    <a:schemeClr val="tx1"/>
                  </a:solidFill>
                  <a:latin typeface="+mn-lt"/>
                  <a:ea typeface="+mn-ea"/>
                  <a:cs typeface="+mn-cs"/>
                </a:rPr>
                <a:t>ARIAL régulier, italique et gras</a:t>
              </a:r>
            </a:p>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1" kern="1200" dirty="0">
                  <a:solidFill>
                    <a:schemeClr val="tx1"/>
                  </a:solidFill>
                  <a:latin typeface="+mn-lt"/>
                  <a:ea typeface="+mn-ea"/>
                  <a:cs typeface="+mn-cs"/>
                </a:rPr>
                <a:t>Couleurs du texte </a:t>
              </a:r>
              <a:r>
                <a:rPr lang="fr-FR" sz="1400" b="0" i="0" kern="1200" dirty="0">
                  <a:solidFill>
                    <a:schemeClr val="tx1"/>
                  </a:solidFill>
                  <a:latin typeface="+mn-lt"/>
                  <a:ea typeface="+mn-ea"/>
                  <a:cs typeface="+mn-cs"/>
                </a:rPr>
                <a:t>(en général) : </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Gris foncé (80%)</a:t>
              </a:r>
              <a:r>
                <a:rPr lang="fr-FR" sz="1400" b="0" kern="1200" baseline="0" dirty="0">
                  <a:solidFill>
                    <a:schemeClr val="tx1"/>
                  </a:solidFill>
                  <a:latin typeface="+mn-lt"/>
                  <a:ea typeface="+mn-ea"/>
                  <a:cs typeface="+mn-cs"/>
                </a:rPr>
                <a:t> </a:t>
              </a:r>
              <a:r>
                <a:rPr lang="fr-FR" sz="1400" b="1" kern="1200" baseline="0" dirty="0">
                  <a:solidFill>
                    <a:schemeClr val="accent4"/>
                  </a:solidFill>
                  <a:latin typeface="+mn-lt"/>
                  <a:ea typeface="+mn-ea"/>
                  <a:cs typeface="+mn-cs"/>
                </a:rPr>
                <a:t>OU</a:t>
              </a:r>
              <a:r>
                <a:rPr lang="fr-FR" sz="1400" b="0" kern="1200" baseline="0" dirty="0">
                  <a:solidFill>
                    <a:schemeClr val="tx1"/>
                  </a:solidFill>
                  <a:latin typeface="+mn-lt"/>
                  <a:ea typeface="+mn-ea"/>
                  <a:cs typeface="+mn-cs"/>
                </a:rPr>
                <a:t> </a:t>
              </a:r>
              <a:r>
                <a:rPr lang="fr-FR" sz="1400" b="0" kern="1200" dirty="0">
                  <a:solidFill>
                    <a:schemeClr val="tx1"/>
                  </a:solidFill>
                  <a:latin typeface="+mn-lt"/>
                  <a:ea typeface="+mn-ea"/>
                  <a:cs typeface="+mn-cs"/>
                </a:rPr>
                <a:t>RVB 51.51.51</a:t>
              </a:r>
              <a:r>
                <a:rPr lang="fr-FR" sz="1400" b="0" kern="1200" baseline="0" dirty="0">
                  <a:solidFill>
                    <a:schemeClr val="tx1"/>
                  </a:solidFill>
                  <a:latin typeface="+mn-lt"/>
                  <a:ea typeface="+mn-ea"/>
                  <a:cs typeface="+mn-cs"/>
                </a:rPr>
                <a:t> </a:t>
              </a:r>
              <a:r>
                <a:rPr lang="fr-FR" sz="1400" b="1" kern="1200" baseline="0" dirty="0">
                  <a:solidFill>
                    <a:schemeClr val="accent4"/>
                  </a:solidFill>
                  <a:latin typeface="+mn-lt"/>
                  <a:ea typeface="+mn-ea"/>
                  <a:cs typeface="+mn-cs"/>
                </a:rPr>
                <a:t>OU</a:t>
              </a:r>
              <a:r>
                <a:rPr lang="fr-FR" sz="1400" b="0" kern="1200" baseline="0" dirty="0">
                  <a:solidFill>
                    <a:schemeClr val="tx1"/>
                  </a:solidFill>
                  <a:latin typeface="+mn-lt"/>
                  <a:ea typeface="+mn-ea"/>
                  <a:cs typeface="+mn-cs"/>
                </a:rPr>
                <a:t> </a:t>
              </a:r>
              <a:r>
                <a:rPr lang="fr-FR" sz="1400" b="0" kern="1200" dirty="0">
                  <a:solidFill>
                    <a:schemeClr val="tx1"/>
                  </a:solidFill>
                  <a:latin typeface="+mn-lt"/>
                  <a:ea typeface="+mn-ea"/>
                  <a:cs typeface="+mn-cs"/>
                </a:rPr>
                <a:t>HEXA #333333</a:t>
              </a:r>
            </a:p>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endParaRPr lang="fr-FR" sz="1400" b="1" kern="1200" dirty="0">
                <a:solidFill>
                  <a:schemeClr val="tx1"/>
                </a:solidFill>
                <a:latin typeface="+mn-lt"/>
                <a:ea typeface="+mn-ea"/>
                <a:cs typeface="+mn-cs"/>
              </a:endParaRPr>
            </a:p>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1" kern="1200" dirty="0">
                  <a:solidFill>
                    <a:schemeClr val="tx1"/>
                  </a:solidFill>
                  <a:latin typeface="+mn-lt"/>
                  <a:ea typeface="+mn-ea"/>
                  <a:cs typeface="+mn-cs"/>
                </a:rPr>
                <a:t>Couleurs principales du CR CHU </a:t>
              </a:r>
              <a:r>
                <a:rPr lang="fr-FR" sz="1400" b="0" kern="1200" dirty="0">
                  <a:solidFill>
                    <a:schemeClr val="tx1"/>
                  </a:solidFill>
                  <a:latin typeface="+mn-lt"/>
                  <a:ea typeface="+mn-ea"/>
                  <a:cs typeface="+mn-cs"/>
                </a:rPr>
                <a:t>: </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Turquoise : RVB 0.171.196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#00ABC4</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Bleu foncé : RVB 1.38.79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#01264F</a:t>
              </a:r>
              <a:br>
                <a:rPr lang="fr-FR" sz="1400" b="0" kern="1200" dirty="0">
                  <a:solidFill>
                    <a:schemeClr val="tx1"/>
                  </a:solidFill>
                  <a:latin typeface="+mn-lt"/>
                  <a:ea typeface="+mn-ea"/>
                  <a:cs typeface="+mn-cs"/>
                </a:rPr>
              </a:br>
              <a:r>
                <a:rPr lang="fr-FR" sz="1400" b="0" kern="1200" dirty="0">
                  <a:solidFill>
                    <a:schemeClr val="tx1"/>
                  </a:solidFill>
                  <a:latin typeface="+mn-lt"/>
                  <a:ea typeface="+mn-ea"/>
                  <a:cs typeface="+mn-cs"/>
                </a:rPr>
                <a:t>Gris pâle : RVB 233.233.233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#EFEFEF</a:t>
              </a:r>
            </a:p>
            <a:p>
              <a:pPr marL="360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endParaRPr lang="fr-FR" sz="1400" b="0" kern="1200" dirty="0">
                <a:solidFill>
                  <a:schemeClr val="tx1"/>
                </a:solidFill>
                <a:latin typeface="+mn-lt"/>
                <a:ea typeface="+mn-ea"/>
                <a:cs typeface="+mn-cs"/>
              </a:endParaRPr>
            </a:p>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1" kern="1200" dirty="0">
                  <a:solidFill>
                    <a:schemeClr val="tx1"/>
                  </a:solidFill>
                  <a:latin typeface="+mn-lt"/>
                  <a:ea typeface="+mn-ea"/>
                  <a:cs typeface="+mn-cs"/>
                </a:rPr>
                <a:t>Couleurs secondaires du CR CHU </a:t>
              </a:r>
              <a:r>
                <a:rPr lang="fr-FR" sz="1400" b="0" kern="1200" dirty="0">
                  <a:solidFill>
                    <a:schemeClr val="tx1"/>
                  </a:solidFill>
                  <a:latin typeface="+mn-lt"/>
                  <a:ea typeface="+mn-ea"/>
                  <a:cs typeface="+mn-cs"/>
                </a:rPr>
                <a:t>: </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Corail</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240.93.102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#D25D66</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Turquoise foncé : RVB 53.126.148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#357E94</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Turquoise pâle : RVB 148.204.211 </a:t>
              </a: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#94CCD3</a:t>
              </a:r>
            </a:p>
          </p:txBody>
        </p:sp>
        <p:grpSp>
          <p:nvGrpSpPr>
            <p:cNvPr id="23" name="Groupe 22"/>
            <p:cNvGrpSpPr/>
            <p:nvPr userDrawn="1"/>
          </p:nvGrpSpPr>
          <p:grpSpPr>
            <a:xfrm>
              <a:off x="1777938" y="3475427"/>
              <a:ext cx="229648" cy="3025355"/>
              <a:chOff x="1798958" y="3916858"/>
              <a:chExt cx="229648" cy="3025355"/>
            </a:xfrm>
          </p:grpSpPr>
          <p:sp>
            <p:nvSpPr>
              <p:cNvPr id="18" name="Ellipse 17"/>
              <p:cNvSpPr/>
              <p:nvPr/>
            </p:nvSpPr>
            <p:spPr>
              <a:xfrm>
                <a:off x="1812606" y="4760802"/>
                <a:ext cx="216000" cy="216000"/>
              </a:xfrm>
              <a:prstGeom prst="ellipse">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Ellipse 18"/>
              <p:cNvSpPr/>
              <p:nvPr/>
            </p:nvSpPr>
            <p:spPr>
              <a:xfrm>
                <a:off x="1812606" y="5038055"/>
                <a:ext cx="216000" cy="216000"/>
              </a:xfrm>
              <a:prstGeom prst="ellipse">
                <a:avLst/>
              </a:prstGeom>
              <a:solidFill>
                <a:srgbClr val="012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Ellipse 19"/>
              <p:cNvSpPr/>
              <p:nvPr/>
            </p:nvSpPr>
            <p:spPr>
              <a:xfrm>
                <a:off x="1812606" y="5326480"/>
                <a:ext cx="216000" cy="216000"/>
              </a:xfrm>
              <a:prstGeom prst="ellipse">
                <a:avLst/>
              </a:prstGeom>
              <a:solidFill>
                <a:srgbClr val="EFEFE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Ellipse 14"/>
              <p:cNvSpPr/>
              <p:nvPr userDrawn="1"/>
            </p:nvSpPr>
            <p:spPr>
              <a:xfrm>
                <a:off x="1798958" y="6159146"/>
                <a:ext cx="216000" cy="216000"/>
              </a:xfrm>
              <a:prstGeom prst="ellipse">
                <a:avLst/>
              </a:prstGeom>
              <a:solidFill>
                <a:srgbClr val="F0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Ellipse 15"/>
              <p:cNvSpPr/>
              <p:nvPr userDrawn="1"/>
            </p:nvSpPr>
            <p:spPr>
              <a:xfrm>
                <a:off x="1798958" y="6726213"/>
                <a:ext cx="216000" cy="216000"/>
              </a:xfrm>
              <a:prstGeom prst="ellipse">
                <a:avLst/>
              </a:prstGeom>
              <a:solidFill>
                <a:srgbClr val="94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p:cNvSpPr/>
              <p:nvPr userDrawn="1"/>
            </p:nvSpPr>
            <p:spPr>
              <a:xfrm>
                <a:off x="1798958" y="6442679"/>
                <a:ext cx="216000" cy="216000"/>
              </a:xfrm>
              <a:prstGeom prst="ellipse">
                <a:avLst/>
              </a:prstGeom>
              <a:solidFill>
                <a:srgbClr val="35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Ellipse 13"/>
              <p:cNvSpPr/>
              <p:nvPr userDrawn="1"/>
            </p:nvSpPr>
            <p:spPr>
              <a:xfrm>
                <a:off x="1812606" y="3916858"/>
                <a:ext cx="216000" cy="21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2" name="ZoneTexte 1">
              <a:extLst>
                <a:ext uri="{FF2B5EF4-FFF2-40B4-BE49-F238E27FC236}">
                  <a16:creationId xmlns:a16="http://schemas.microsoft.com/office/drawing/2014/main" id="{23B3D3E7-841A-61AF-FE9F-D605EF88F052}"/>
                </a:ext>
              </a:extLst>
            </p:cNvPr>
            <p:cNvSpPr txBox="1"/>
            <p:nvPr userDrawn="1"/>
          </p:nvSpPr>
          <p:spPr>
            <a:xfrm>
              <a:off x="6932429" y="3155271"/>
              <a:ext cx="2713452" cy="3445226"/>
            </a:xfrm>
            <a:prstGeom prst="rect">
              <a:avLst/>
            </a:prstGeom>
            <a:noFill/>
          </p:spPr>
          <p:txBody>
            <a:bodyPr wrap="square" lIns="0" tIns="0" rIns="0" bIns="0" rtlCol="0">
              <a:noAutofit/>
            </a:bodyPr>
            <a:lstStyle/>
            <a:p>
              <a:pPr marL="0" lvl="0" indent="0" algn="l" defTabSz="914400" rtl="0" eaLnBrk="1" latinLnBrk="0" hangingPunct="1">
                <a:lnSpc>
                  <a:spcPts val="2200"/>
                </a:lnSpc>
                <a:spcBef>
                  <a:spcPts val="0"/>
                </a:spcBef>
                <a:spcAft>
                  <a:spcPts val="0"/>
                </a:spcAft>
                <a:buClr>
                  <a:schemeClr val="tx1"/>
                </a:buClr>
                <a:buSzPct val="80000"/>
                <a:buFont typeface="Arial" panose="020B0604020202020204" pitchFamily="34" charset="0"/>
                <a:buNone/>
              </a:pPr>
              <a:r>
                <a:rPr lang="fr-FR" sz="1400" b="1" kern="1200" dirty="0">
                  <a:solidFill>
                    <a:schemeClr val="tx1"/>
                  </a:solidFill>
                  <a:latin typeface="+mn-lt"/>
                  <a:ea typeface="+mn-ea"/>
                  <a:cs typeface="+mn-cs"/>
                </a:rPr>
                <a:t>Couleurs tertiaires de </a:t>
              </a:r>
              <a:br>
                <a:rPr lang="fr-FR" sz="1400" b="1" kern="1200" dirty="0">
                  <a:solidFill>
                    <a:schemeClr val="tx1"/>
                  </a:solidFill>
                  <a:latin typeface="+mn-lt"/>
                  <a:ea typeface="+mn-ea"/>
                  <a:cs typeface="+mn-cs"/>
                </a:rPr>
              </a:br>
              <a:r>
                <a:rPr lang="fr-FR" sz="1400" b="1" kern="1200" dirty="0">
                  <a:solidFill>
                    <a:schemeClr val="tx1"/>
                  </a:solidFill>
                  <a:latin typeface="+mn-lt"/>
                  <a:ea typeface="+mn-ea"/>
                  <a:cs typeface="+mn-cs"/>
                </a:rPr>
                <a:t>l’Axe Oncologie </a:t>
              </a:r>
              <a:r>
                <a:rPr lang="fr-FR" sz="1400" b="0" kern="1200" dirty="0">
                  <a:solidFill>
                    <a:schemeClr val="tx1"/>
                  </a:solidFill>
                  <a:latin typeface="+mn-lt"/>
                  <a:ea typeface="+mn-ea"/>
                  <a:cs typeface="+mn-cs"/>
                </a:rPr>
                <a:t>: </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Violet 1</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55.46.114 </a:t>
              </a:r>
              <a:br>
                <a:rPr lang="fr-FR" sz="1400" b="0" kern="1200" dirty="0">
                  <a:solidFill>
                    <a:schemeClr val="tx1"/>
                  </a:solidFill>
                  <a:latin typeface="+mn-lt"/>
                  <a:ea typeface="+mn-ea"/>
                  <a:cs typeface="+mn-cs"/>
                </a:rPr>
              </a:b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#372E72</a:t>
              </a:r>
            </a:p>
            <a:p>
              <a:pPr marL="288000" lvl="0" indent="-285750" algn="l" defTabSz="914400" rtl="0" eaLnBrk="1" latinLnBrk="0" hangingPunct="1">
                <a:lnSpc>
                  <a:spcPts val="2200"/>
                </a:lnSpc>
                <a:spcBef>
                  <a:spcPts val="0"/>
                </a:spcBef>
                <a:spcAft>
                  <a:spcPts val="0"/>
                </a:spcAft>
                <a:buClr>
                  <a:schemeClr val="tx1"/>
                </a:buClr>
                <a:buSzPct val="100000"/>
                <a:buFont typeface="Arial" panose="020B0604020202020204" pitchFamily="34" charset="0"/>
                <a:buChar char=" "/>
              </a:pPr>
              <a:r>
                <a:rPr lang="fr-FR" sz="1400" b="0" kern="1200" dirty="0">
                  <a:solidFill>
                    <a:schemeClr val="tx1"/>
                  </a:solidFill>
                  <a:latin typeface="+mn-lt"/>
                  <a:ea typeface="+mn-ea"/>
                  <a:cs typeface="+mn-cs"/>
                </a:rPr>
                <a:t>Violet 2</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67.63.141</a:t>
              </a:r>
              <a:br>
                <a:rPr lang="fr-FR" sz="1400" b="0" kern="1200" dirty="0">
                  <a:solidFill>
                    <a:schemeClr val="tx1"/>
                  </a:solidFill>
                  <a:latin typeface="+mn-lt"/>
                  <a:ea typeface="+mn-ea"/>
                  <a:cs typeface="+mn-cs"/>
                </a:rPr>
              </a:b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#433F8D</a:t>
              </a:r>
            </a:p>
            <a:p>
              <a:pPr marL="288000" marR="0" lvl="0" indent="-285750" algn="l" defTabSz="914400" rtl="0" eaLnBrk="1" fontAlgn="auto" latinLnBrk="0" hangingPunct="1">
                <a:lnSpc>
                  <a:spcPts val="2200"/>
                </a:lnSpc>
                <a:spcBef>
                  <a:spcPts val="0"/>
                </a:spcBef>
                <a:spcAft>
                  <a:spcPts val="0"/>
                </a:spcAft>
                <a:buClr>
                  <a:schemeClr val="tx1"/>
                </a:buClr>
                <a:buSzPct val="100000"/>
                <a:buFont typeface="Arial" panose="020B0604020202020204" pitchFamily="34" charset="0"/>
                <a:buChar char=" "/>
                <a:tabLst/>
                <a:defRPr/>
              </a:pPr>
              <a:r>
                <a:rPr lang="fr-FR" sz="1400" b="0" kern="1200" dirty="0">
                  <a:solidFill>
                    <a:schemeClr val="tx1"/>
                  </a:solidFill>
                  <a:latin typeface="+mn-lt"/>
                  <a:ea typeface="+mn-ea"/>
                  <a:cs typeface="+mn-cs"/>
                </a:rPr>
                <a:t>Violet 3</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106.107.169 </a:t>
              </a:r>
              <a:br>
                <a:rPr lang="fr-FR" sz="1400" b="0" kern="1200" dirty="0">
                  <a:solidFill>
                    <a:schemeClr val="tx1"/>
                  </a:solidFill>
                  <a:latin typeface="+mn-lt"/>
                  <a:ea typeface="+mn-ea"/>
                  <a:cs typeface="+mn-cs"/>
                </a:rPr>
              </a:b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#6A6BA9</a:t>
              </a:r>
            </a:p>
            <a:p>
              <a:pPr marL="288000" marR="0" lvl="0" indent="-285750" algn="l" defTabSz="914400" rtl="0" eaLnBrk="1" fontAlgn="auto" latinLnBrk="0" hangingPunct="1">
                <a:lnSpc>
                  <a:spcPts val="2200"/>
                </a:lnSpc>
                <a:spcBef>
                  <a:spcPts val="0"/>
                </a:spcBef>
                <a:spcAft>
                  <a:spcPts val="0"/>
                </a:spcAft>
                <a:buClr>
                  <a:schemeClr val="tx1"/>
                </a:buClr>
                <a:buSzPct val="100000"/>
                <a:buFont typeface="Arial" panose="020B0604020202020204" pitchFamily="34" charset="0"/>
                <a:buChar char=" "/>
                <a:tabLst/>
                <a:defRPr/>
              </a:pPr>
              <a:r>
                <a:rPr lang="fr-FR" sz="1400" b="0" kern="1200" dirty="0">
                  <a:solidFill>
                    <a:schemeClr val="tx1"/>
                  </a:solidFill>
                  <a:latin typeface="+mn-lt"/>
                  <a:ea typeface="+mn-ea"/>
                  <a:cs typeface="+mn-cs"/>
                </a:rPr>
                <a:t>Violet 4</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160.168.212</a:t>
              </a:r>
              <a:br>
                <a:rPr lang="fr-FR" sz="1400" b="0" kern="1200" dirty="0">
                  <a:solidFill>
                    <a:schemeClr val="tx1"/>
                  </a:solidFill>
                  <a:latin typeface="+mn-lt"/>
                  <a:ea typeface="+mn-ea"/>
                  <a:cs typeface="+mn-cs"/>
                </a:rPr>
              </a:b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#A0A8D4</a:t>
              </a:r>
            </a:p>
            <a:p>
              <a:pPr marL="288000" marR="0" lvl="0" indent="-285750" algn="l" defTabSz="914400" rtl="0" eaLnBrk="1" fontAlgn="auto" latinLnBrk="0" hangingPunct="1">
                <a:lnSpc>
                  <a:spcPts val="2200"/>
                </a:lnSpc>
                <a:spcBef>
                  <a:spcPts val="0"/>
                </a:spcBef>
                <a:spcAft>
                  <a:spcPts val="0"/>
                </a:spcAft>
                <a:buClr>
                  <a:schemeClr val="tx1"/>
                </a:buClr>
                <a:buSzPct val="100000"/>
                <a:buFont typeface="Arial" panose="020B0604020202020204" pitchFamily="34" charset="0"/>
                <a:buChar char=" "/>
                <a:tabLst/>
                <a:defRPr/>
              </a:pPr>
              <a:r>
                <a:rPr lang="fr-FR" sz="1400" b="0" kern="1200" dirty="0">
                  <a:solidFill>
                    <a:schemeClr val="tx1"/>
                  </a:solidFill>
                  <a:latin typeface="+mn-lt"/>
                  <a:ea typeface="+mn-ea"/>
                  <a:cs typeface="+mn-cs"/>
                </a:rPr>
                <a:t>Violet 5</a:t>
              </a:r>
              <a:r>
                <a:rPr lang="fr-FR" sz="1400" b="0" kern="1200" baseline="0" dirty="0">
                  <a:solidFill>
                    <a:schemeClr val="tx1"/>
                  </a:solidFill>
                  <a:latin typeface="+mn-lt"/>
                  <a:ea typeface="+mn-ea"/>
                  <a:cs typeface="+mn-cs"/>
                </a:rPr>
                <a:t> : </a:t>
              </a:r>
              <a:r>
                <a:rPr lang="fr-FR" sz="1400" b="0" kern="1200" dirty="0">
                  <a:solidFill>
                    <a:schemeClr val="tx1"/>
                  </a:solidFill>
                  <a:latin typeface="+mn-lt"/>
                  <a:ea typeface="+mn-ea"/>
                  <a:cs typeface="+mn-cs"/>
                </a:rPr>
                <a:t>RVB 214.214.232</a:t>
              </a:r>
            </a:p>
            <a:p>
              <a:pPr marL="288000" marR="0" lvl="0" indent="-285750" algn="l" defTabSz="914400" rtl="0" eaLnBrk="1" fontAlgn="auto" latinLnBrk="0" hangingPunct="1">
                <a:lnSpc>
                  <a:spcPts val="2200"/>
                </a:lnSpc>
                <a:spcBef>
                  <a:spcPts val="0"/>
                </a:spcBef>
                <a:spcAft>
                  <a:spcPts val="0"/>
                </a:spcAft>
                <a:buClr>
                  <a:schemeClr val="tx1"/>
                </a:buClr>
                <a:buSzPct val="100000"/>
                <a:buFont typeface="Arial" panose="020B0604020202020204" pitchFamily="34" charset="0"/>
                <a:buChar char=" "/>
                <a:tabLst/>
                <a:defRPr/>
              </a:pPr>
              <a:r>
                <a:rPr lang="fr-FR" sz="1400" b="1" kern="1200" baseline="0" dirty="0">
                  <a:solidFill>
                    <a:schemeClr val="accent4"/>
                  </a:solidFill>
                  <a:latin typeface="+mn-lt"/>
                  <a:ea typeface="+mn-ea"/>
                  <a:cs typeface="+mn-cs"/>
                </a:rPr>
                <a:t>OU</a:t>
              </a:r>
              <a:r>
                <a:rPr lang="fr-FR" sz="1400" b="0" kern="1200" dirty="0">
                  <a:solidFill>
                    <a:schemeClr val="tx1"/>
                  </a:solidFill>
                  <a:latin typeface="+mn-lt"/>
                  <a:ea typeface="+mn-ea"/>
                  <a:cs typeface="+mn-cs"/>
                </a:rPr>
                <a:t> HEXA #D6D6E8</a:t>
              </a:r>
            </a:p>
            <a:p>
              <a:pPr marL="288000" marR="0" lvl="0" indent="-285750" algn="l" defTabSz="914400" rtl="0" eaLnBrk="1" fontAlgn="auto" latinLnBrk="0" hangingPunct="1">
                <a:lnSpc>
                  <a:spcPts val="2200"/>
                </a:lnSpc>
                <a:spcBef>
                  <a:spcPts val="0"/>
                </a:spcBef>
                <a:spcAft>
                  <a:spcPts val="0"/>
                </a:spcAft>
                <a:buClr>
                  <a:schemeClr val="tx1"/>
                </a:buClr>
                <a:buSzPct val="100000"/>
                <a:buFont typeface="Arial" panose="020B0604020202020204" pitchFamily="34" charset="0"/>
                <a:buChar char=" "/>
                <a:tabLst/>
                <a:defRPr/>
              </a:pPr>
              <a:endParaRPr lang="fr-FR" sz="1400" b="0" kern="1200" dirty="0">
                <a:solidFill>
                  <a:schemeClr val="tx1"/>
                </a:solidFill>
                <a:latin typeface="+mn-lt"/>
                <a:ea typeface="+mn-ea"/>
                <a:cs typeface="+mn-cs"/>
              </a:endParaRPr>
            </a:p>
          </p:txBody>
        </p:sp>
      </p:grpSp>
      <p:grpSp>
        <p:nvGrpSpPr>
          <p:cNvPr id="12" name="Groupe 11"/>
          <p:cNvGrpSpPr/>
          <p:nvPr userDrawn="1"/>
        </p:nvGrpSpPr>
        <p:grpSpPr>
          <a:xfrm>
            <a:off x="9094652" y="2282776"/>
            <a:ext cx="3020690" cy="4187262"/>
            <a:chOff x="7615778" y="2129455"/>
            <a:chExt cx="3020690" cy="4187262"/>
          </a:xfrm>
        </p:grpSpPr>
        <p:sp>
          <p:nvSpPr>
            <p:cNvPr id="8" name="Rectangle à coins arrondis 7"/>
            <p:cNvSpPr/>
            <p:nvPr userDrawn="1"/>
          </p:nvSpPr>
          <p:spPr>
            <a:xfrm>
              <a:off x="7872247" y="2129455"/>
              <a:ext cx="2764221" cy="4187262"/>
            </a:xfrm>
            <a:prstGeom prst="roundRect">
              <a:avLst>
                <a:gd name="adj" fmla="val 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p:cNvPicPr>
              <a:picLocks noChangeAspect="1"/>
            </p:cNvPicPr>
            <p:nvPr userDrawn="1"/>
          </p:nvPicPr>
          <p:blipFill rotWithShape="1">
            <a:blip r:embed="rId3">
              <a:extLst>
                <a:ext uri="{28A0092B-C50C-407E-A947-70E740481C1C}">
                  <a14:useLocalDpi xmlns:a14="http://schemas.microsoft.com/office/drawing/2010/main" val="0"/>
                </a:ext>
              </a:extLst>
            </a:blip>
            <a:srcRect l="1681" t="1328" r="2014" b="996"/>
            <a:stretch/>
          </p:blipFill>
          <p:spPr>
            <a:xfrm>
              <a:off x="8003820" y="3026578"/>
              <a:ext cx="2511972" cy="3132083"/>
            </a:xfrm>
            <a:prstGeom prst="rect">
              <a:avLst/>
            </a:prstGeom>
            <a:ln w="12700">
              <a:solidFill>
                <a:srgbClr val="E6E6E6"/>
              </a:solidFill>
            </a:ln>
          </p:spPr>
        </p:pic>
        <p:sp>
          <p:nvSpPr>
            <p:cNvPr id="5" name="Ellipse 4"/>
            <p:cNvSpPr/>
            <p:nvPr userDrawn="1"/>
          </p:nvSpPr>
          <p:spPr>
            <a:xfrm>
              <a:off x="7730550" y="4297970"/>
              <a:ext cx="2170193" cy="1521391"/>
            </a:xfrm>
            <a:prstGeom prst="ellipse">
              <a:avLst/>
            </a:prstGeom>
            <a:no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1" name="Image 20">
              <a:extLst>
                <a:ext uri="{FF2B5EF4-FFF2-40B4-BE49-F238E27FC236}">
                  <a16:creationId xmlns:a16="http://schemas.microsoft.com/office/drawing/2014/main" id="{CFF56CB3-F432-CD40-BF12-5946C6D2A9A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15778" y="4136454"/>
              <a:ext cx="576000" cy="576000"/>
            </a:xfrm>
            <a:prstGeom prst="rect">
              <a:avLst/>
            </a:prstGeom>
          </p:spPr>
        </p:pic>
        <p:sp>
          <p:nvSpPr>
            <p:cNvPr id="25" name="ZoneTexte 24">
              <a:extLst>
                <a:ext uri="{FF2B5EF4-FFF2-40B4-BE49-F238E27FC236}">
                  <a16:creationId xmlns:a16="http://schemas.microsoft.com/office/drawing/2014/main" id="{4237D508-AEEE-D348-B935-F7246AB322D7}"/>
                </a:ext>
              </a:extLst>
            </p:cNvPr>
            <p:cNvSpPr txBox="1"/>
            <p:nvPr userDrawn="1"/>
          </p:nvSpPr>
          <p:spPr>
            <a:xfrm>
              <a:off x="8003820" y="2259321"/>
              <a:ext cx="2511972" cy="770226"/>
            </a:xfrm>
            <a:prstGeom prst="rect">
              <a:avLst/>
            </a:prstGeom>
          </p:spPr>
          <p:txBody>
            <a:bodyPr wrap="square" lIns="0" tIns="0" rIns="0" bIns="0" rtlCol="0">
              <a:noAutofit/>
            </a:bodyPr>
            <a:lstStyle/>
            <a:p>
              <a:pPr algn="l">
                <a:lnSpc>
                  <a:spcPts val="1300"/>
                </a:lnSpc>
              </a:pPr>
              <a:r>
                <a:rPr lang="fr-FR" sz="1200" b="0" dirty="0">
                  <a:solidFill>
                    <a:schemeClr val="tx1"/>
                  </a:solidFill>
                  <a:latin typeface="Arial" panose="020B0604020202020204" pitchFamily="34" charset="0"/>
                  <a:cs typeface="Arial" panose="020B0604020202020204" pitchFamily="34" charset="0"/>
                </a:rPr>
                <a:t>COULEURS</a:t>
              </a:r>
              <a:r>
                <a:rPr lang="fr-FR" sz="1200" b="0" baseline="0" dirty="0">
                  <a:solidFill>
                    <a:schemeClr val="tx1"/>
                  </a:solidFill>
                  <a:latin typeface="Arial" panose="020B0604020202020204" pitchFamily="34" charset="0"/>
                  <a:cs typeface="Arial" panose="020B0604020202020204" pitchFamily="34" charset="0"/>
                </a:rPr>
                <a:t> </a:t>
              </a:r>
              <a:r>
                <a:rPr lang="fr-FR" sz="1200" b="1" baseline="0" dirty="0">
                  <a:solidFill>
                    <a:schemeClr val="tx1"/>
                  </a:solidFill>
                  <a:latin typeface="Arial" panose="020B0604020202020204" pitchFamily="34" charset="0"/>
                  <a:cs typeface="Arial" panose="020B0604020202020204" pitchFamily="34" charset="0"/>
                </a:rPr>
                <a:t>RVB</a:t>
              </a:r>
              <a:r>
                <a:rPr lang="fr-FR" sz="1200" b="1" baseline="0" dirty="0">
                  <a:solidFill>
                    <a:schemeClr val="accent4"/>
                  </a:solidFill>
                  <a:latin typeface="+mn-lt"/>
                  <a:cs typeface="Arial" panose="020B0604020202020204" pitchFamily="34" charset="0"/>
                </a:rPr>
                <a:t> </a:t>
              </a:r>
              <a:endParaRPr lang="fr-CA" sz="1200" b="0" kern="1200" baseline="0" dirty="0">
                <a:solidFill>
                  <a:schemeClr val="accent4"/>
                </a:solidFill>
                <a:latin typeface="+mn-lt"/>
                <a:ea typeface="+mn-ea"/>
                <a:cs typeface="+mn-cs"/>
              </a:endParaRPr>
            </a:p>
            <a:p>
              <a:pPr algn="l">
                <a:lnSpc>
                  <a:spcPts val="1300"/>
                </a:lnSpc>
              </a:pPr>
              <a:r>
                <a:rPr lang="fr-CA" sz="1100" b="1" kern="1200" dirty="0">
                  <a:solidFill>
                    <a:schemeClr val="tx1"/>
                  </a:solidFill>
                  <a:latin typeface="+mn-lt"/>
                  <a:ea typeface="+mn-ea"/>
                  <a:cs typeface="+mn-cs"/>
                </a:rPr>
                <a:t>Rouge-vert-bleu</a:t>
              </a:r>
              <a:r>
                <a:rPr lang="fr-CA" sz="1100" kern="1200" dirty="0">
                  <a:solidFill>
                    <a:schemeClr val="tx1"/>
                  </a:solidFill>
                  <a:latin typeface="+mn-lt"/>
                  <a:ea typeface="+mn-ea"/>
                  <a:cs typeface="+mn-cs"/>
                </a:rPr>
                <a:t>, </a:t>
              </a:r>
              <a:r>
                <a:rPr lang="fr-CA" sz="1100" b="0" kern="1200" dirty="0">
                  <a:solidFill>
                    <a:schemeClr val="tx1"/>
                  </a:solidFill>
                  <a:latin typeface="+mn-lt"/>
                  <a:ea typeface="+mn-ea"/>
                  <a:cs typeface="+mn-cs"/>
                </a:rPr>
                <a:t>désigne un système de traitement optique pour l’affichage numérique.</a:t>
              </a:r>
              <a:endParaRPr lang="fr-FR" sz="1100" b="1" dirty="0">
                <a:solidFill>
                  <a:schemeClr val="tx1"/>
                </a:solidFill>
                <a:latin typeface="+mn-lt"/>
                <a:cs typeface="Arial" panose="020B0604020202020204" pitchFamily="34" charset="0"/>
              </a:endParaRPr>
            </a:p>
          </p:txBody>
        </p:sp>
      </p:grpSp>
      <p:sp>
        <p:nvSpPr>
          <p:cNvPr id="3" name="Ellipse 2">
            <a:extLst>
              <a:ext uri="{FF2B5EF4-FFF2-40B4-BE49-F238E27FC236}">
                <a16:creationId xmlns:a16="http://schemas.microsoft.com/office/drawing/2014/main" id="{60E2CC38-8F34-CDD9-C311-D0186B89A572}"/>
              </a:ext>
            </a:extLst>
          </p:cNvPr>
          <p:cNvSpPr/>
          <p:nvPr userDrawn="1"/>
        </p:nvSpPr>
        <p:spPr>
          <a:xfrm>
            <a:off x="6150736" y="3677690"/>
            <a:ext cx="216000" cy="216000"/>
          </a:xfrm>
          <a:prstGeom prst="ellipse">
            <a:avLst/>
          </a:prstGeom>
          <a:solidFill>
            <a:srgbClr val="372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Ellipse 5">
            <a:extLst>
              <a:ext uri="{FF2B5EF4-FFF2-40B4-BE49-F238E27FC236}">
                <a16:creationId xmlns:a16="http://schemas.microsoft.com/office/drawing/2014/main" id="{2C267B2D-973D-09D3-7CF9-DBC8CD2007A9}"/>
              </a:ext>
            </a:extLst>
          </p:cNvPr>
          <p:cNvSpPr/>
          <p:nvPr userDrawn="1"/>
        </p:nvSpPr>
        <p:spPr>
          <a:xfrm>
            <a:off x="6150736" y="4264277"/>
            <a:ext cx="216000" cy="216000"/>
          </a:xfrm>
          <a:prstGeom prst="ellipse">
            <a:avLst/>
          </a:prstGeom>
          <a:solidFill>
            <a:srgbClr val="433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solidFill>
                <a:srgbClr val="B84272"/>
              </a:solidFill>
            </a:endParaRPr>
          </a:p>
        </p:txBody>
      </p:sp>
      <p:sp>
        <p:nvSpPr>
          <p:cNvPr id="7" name="Ellipse 6">
            <a:extLst>
              <a:ext uri="{FF2B5EF4-FFF2-40B4-BE49-F238E27FC236}">
                <a16:creationId xmlns:a16="http://schemas.microsoft.com/office/drawing/2014/main" id="{DE6C5B8D-984F-162B-55F5-5405D9D6B95E}"/>
              </a:ext>
            </a:extLst>
          </p:cNvPr>
          <p:cNvSpPr/>
          <p:nvPr userDrawn="1"/>
        </p:nvSpPr>
        <p:spPr>
          <a:xfrm>
            <a:off x="6150736" y="479380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62B27F62-DAE1-EF1D-347C-7D098BBD07F8}"/>
              </a:ext>
            </a:extLst>
          </p:cNvPr>
          <p:cNvSpPr/>
          <p:nvPr userDrawn="1"/>
        </p:nvSpPr>
        <p:spPr>
          <a:xfrm>
            <a:off x="6150736" y="5340456"/>
            <a:ext cx="216000" cy="216000"/>
          </a:xfrm>
          <a:prstGeom prst="ellipse">
            <a:avLst/>
          </a:prstGeom>
          <a:solidFill>
            <a:srgbClr val="A0A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Ellipse 12">
            <a:extLst>
              <a:ext uri="{FF2B5EF4-FFF2-40B4-BE49-F238E27FC236}">
                <a16:creationId xmlns:a16="http://schemas.microsoft.com/office/drawing/2014/main" id="{4F580C1B-6965-EDB3-1CD9-2F29C7B52956}"/>
              </a:ext>
            </a:extLst>
          </p:cNvPr>
          <p:cNvSpPr/>
          <p:nvPr userDrawn="1"/>
        </p:nvSpPr>
        <p:spPr>
          <a:xfrm>
            <a:off x="6150736" y="5887108"/>
            <a:ext cx="216000" cy="216000"/>
          </a:xfrm>
          <a:prstGeom prst="ellipse">
            <a:avLst/>
          </a:prstGeom>
          <a:solidFill>
            <a:schemeClr val="accent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074502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ogramm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335CF71-6D0E-FE4C-805F-2B6837CCDF71}"/>
              </a:ext>
            </a:extLst>
          </p:cNvPr>
          <p:cNvPicPr>
            <a:picLocks noChangeAspect="1"/>
          </p:cNvPicPr>
          <p:nvPr userDrawn="1"/>
        </p:nvPicPr>
        <p:blipFill>
          <a:blip r:embed="rId2"/>
          <a:stretch>
            <a:fillRect/>
          </a:stretch>
        </p:blipFill>
        <p:spPr>
          <a:xfrm>
            <a:off x="1066380" y="2087415"/>
            <a:ext cx="590960" cy="576000"/>
          </a:xfrm>
          <a:prstGeom prst="rect">
            <a:avLst/>
          </a:prstGeom>
        </p:spPr>
      </p:pic>
      <p:sp>
        <p:nvSpPr>
          <p:cNvPr id="16" name="ZoneTexte 15">
            <a:extLst>
              <a:ext uri="{FF2B5EF4-FFF2-40B4-BE49-F238E27FC236}">
                <a16:creationId xmlns:a16="http://schemas.microsoft.com/office/drawing/2014/main" id="{4237D508-AEEE-D348-B935-F7246AB322D7}"/>
              </a:ext>
            </a:extLst>
          </p:cNvPr>
          <p:cNvSpPr txBox="1"/>
          <p:nvPr userDrawn="1"/>
        </p:nvSpPr>
        <p:spPr>
          <a:xfrm>
            <a:off x="1786439" y="2520608"/>
            <a:ext cx="10065278" cy="443313"/>
          </a:xfrm>
          <a:prstGeom prst="rect">
            <a:avLst/>
          </a:prstGeom>
        </p:spPr>
        <p:txBody>
          <a:bodyPr wrap="square" lIns="0" tIns="0" rIns="0" bIns="0" rtlCol="0">
            <a:noAutofit/>
          </a:bodyPr>
          <a:lstStyle/>
          <a:p>
            <a:pPr>
              <a:lnSpc>
                <a:spcPts val="2000"/>
              </a:lnSpc>
            </a:pPr>
            <a:r>
              <a:rPr lang="fr-FR" sz="1400" b="0" dirty="0">
                <a:solidFill>
                  <a:schemeClr val="tx1"/>
                </a:solidFill>
              </a:rPr>
              <a:t>Vous devez </a:t>
            </a:r>
            <a:r>
              <a:rPr lang="fr-FR" sz="1400" b="1" dirty="0">
                <a:solidFill>
                  <a:schemeClr val="tx1"/>
                </a:solidFill>
              </a:rPr>
              <a:t>sélectionner l’image</a:t>
            </a:r>
            <a:r>
              <a:rPr lang="fr-FR" sz="1400" b="0" dirty="0">
                <a:solidFill>
                  <a:schemeClr val="tx1"/>
                </a:solidFill>
              </a:rPr>
              <a:t>,</a:t>
            </a:r>
            <a:r>
              <a:rPr lang="fr-FR" sz="1400" b="1" dirty="0">
                <a:solidFill>
                  <a:schemeClr val="tx1"/>
                </a:solidFill>
              </a:rPr>
              <a:t> la copier </a:t>
            </a:r>
            <a:r>
              <a:rPr lang="fr-FR" sz="1400" b="0" dirty="0">
                <a:solidFill>
                  <a:schemeClr val="tx1"/>
                </a:solidFill>
              </a:rPr>
              <a:t>et </a:t>
            </a:r>
            <a:r>
              <a:rPr lang="fr-FR" sz="1400" b="1" dirty="0">
                <a:solidFill>
                  <a:schemeClr val="tx1"/>
                </a:solidFill>
              </a:rPr>
              <a:t>la coller</a:t>
            </a:r>
            <a:r>
              <a:rPr lang="fr-FR" sz="1400" b="0" dirty="0">
                <a:solidFill>
                  <a:schemeClr val="tx1"/>
                </a:solidFill>
              </a:rPr>
              <a:t> sur votre diapositive</a:t>
            </a:r>
            <a:r>
              <a:rPr lang="fr-FR" sz="1400" b="0" dirty="0">
                <a:solidFill>
                  <a:schemeClr val="tx1"/>
                </a:solidFill>
                <a:latin typeface="Arial" panose="020B0604020202020204" pitchFamily="34" charset="0"/>
                <a:cs typeface="Arial" panose="020B0604020202020204" pitchFamily="34" charset="0"/>
              </a:rPr>
              <a:t>. </a:t>
            </a:r>
          </a:p>
        </p:txBody>
      </p:sp>
      <p:sp>
        <p:nvSpPr>
          <p:cNvPr id="18" name="ZoneTexte 17">
            <a:extLst>
              <a:ext uri="{FF2B5EF4-FFF2-40B4-BE49-F238E27FC236}">
                <a16:creationId xmlns:a16="http://schemas.microsoft.com/office/drawing/2014/main" id="{4237D508-AEEE-D348-B935-F7246AB322D7}"/>
              </a:ext>
            </a:extLst>
          </p:cNvPr>
          <p:cNvSpPr txBox="1"/>
          <p:nvPr userDrawn="1"/>
        </p:nvSpPr>
        <p:spPr>
          <a:xfrm>
            <a:off x="1765419" y="2188185"/>
            <a:ext cx="8988556" cy="374461"/>
          </a:xfrm>
          <a:prstGeom prst="rect">
            <a:avLst/>
          </a:prstGeom>
        </p:spPr>
        <p:txBody>
          <a:bodyPr wrap="square" lIns="0" tIns="0" rIns="0" bIns="0" rtlCol="0">
            <a:noAutofit/>
          </a:bodyPr>
          <a:lstStyle/>
          <a:p>
            <a:pPr>
              <a:lnSpc>
                <a:spcPts val="2200"/>
              </a:lnSpc>
            </a:pPr>
            <a:r>
              <a:rPr lang="fr-FR" sz="2000" b="0" dirty="0">
                <a:solidFill>
                  <a:schemeClr val="tx2"/>
                </a:solidFill>
                <a:latin typeface="Arial" panose="020B0604020202020204" pitchFamily="34" charset="0"/>
                <a:cs typeface="Arial" panose="020B0604020202020204" pitchFamily="34" charset="0"/>
              </a:rPr>
              <a:t>PICTOGRAMMES</a:t>
            </a:r>
          </a:p>
        </p:txBody>
      </p:sp>
      <p:sp>
        <p:nvSpPr>
          <p:cNvPr id="19" name="Rectangle 18"/>
          <p:cNvSpPr/>
          <p:nvPr userDrawn="1"/>
        </p:nvSpPr>
        <p:spPr>
          <a:xfrm>
            <a:off x="0" y="3092116"/>
            <a:ext cx="12192000" cy="3537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522455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erture / avec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60DC-59E8-7169-5C37-508D54E35D21}"/>
              </a:ext>
            </a:extLst>
          </p:cNvPr>
          <p:cNvSpPr/>
          <p:nvPr userDrawn="1">
            <p:custDataLst>
              <p:tags r:id="rId1"/>
            </p:custDataLst>
          </p:nvPr>
        </p:nvSpPr>
        <p:spPr>
          <a:xfrm>
            <a:off x="0" y="4660501"/>
            <a:ext cx="3641697" cy="199625"/>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a:extLst>
              <a:ext uri="{FF2B5EF4-FFF2-40B4-BE49-F238E27FC236}">
                <a16:creationId xmlns:a16="http://schemas.microsoft.com/office/drawing/2014/main" id="{FF9C0844-210E-5A86-780E-CF67394DF935}"/>
              </a:ext>
            </a:extLst>
          </p:cNvPr>
          <p:cNvPicPr>
            <a:picLocks noChangeAspect="1"/>
          </p:cNvPicPr>
          <p:nvPr userDrawn="1"/>
        </p:nvPicPr>
        <p:blipFill>
          <a:blip r:embed="rId3"/>
          <a:stretch>
            <a:fillRect/>
          </a:stretch>
        </p:blipFill>
        <p:spPr>
          <a:xfrm>
            <a:off x="3303570" y="4656681"/>
            <a:ext cx="8898369" cy="202811"/>
          </a:xfrm>
          <a:prstGeom prst="rect">
            <a:avLst/>
          </a:prstGeom>
        </p:spPr>
      </p:pic>
      <p:sp>
        <p:nvSpPr>
          <p:cNvPr id="3" name="Espace réservé pour une image  19"/>
          <p:cNvSpPr>
            <a:spLocks noGrp="1"/>
          </p:cNvSpPr>
          <p:nvPr>
            <p:ph type="pic" sz="quarter" idx="11" hasCustomPrompt="1"/>
          </p:nvPr>
        </p:nvSpPr>
        <p:spPr>
          <a:xfrm>
            <a:off x="0" y="0"/>
            <a:ext cx="12192000" cy="4665885"/>
          </a:xfrm>
          <a:prstGeom prst="rect">
            <a:avLst/>
          </a:prstGeom>
          <a:solidFill>
            <a:schemeClr val="bg2">
              <a:lumMod val="75000"/>
            </a:schemeClr>
          </a:solidFill>
        </p:spPr>
        <p:txBody>
          <a:bodyPr>
            <a:normAutofit/>
          </a:bodyPr>
          <a:lstStyle>
            <a:lvl1pPr algn="ctr">
              <a:defRPr sz="1600" b="0" baseline="0">
                <a:solidFill>
                  <a:schemeClr val="bg1"/>
                </a:solidFill>
              </a:defRPr>
            </a:lvl1pPr>
          </a:lstStyle>
          <a:p>
            <a:r>
              <a:rPr lang="fr-CA" dirty="0"/>
              <a:t>Pour insérer l’image d’arrière plan, vous devez réduire la boîte titre pour accéder à l’icône prévu pour cette action.</a:t>
            </a:r>
          </a:p>
        </p:txBody>
      </p:sp>
      <p:sp>
        <p:nvSpPr>
          <p:cNvPr id="2" name="Titre 1"/>
          <p:cNvSpPr>
            <a:spLocks noGrp="1"/>
          </p:cNvSpPr>
          <p:nvPr>
            <p:ph type="title"/>
          </p:nvPr>
        </p:nvSpPr>
        <p:spPr>
          <a:xfrm>
            <a:off x="1025912" y="1260088"/>
            <a:ext cx="10114157" cy="2014681"/>
          </a:xfrm>
          <a:prstGeom prst="rect">
            <a:avLst/>
          </a:prstGeom>
        </p:spPr>
        <p:txBody>
          <a:bodyPr lIns="0" tIns="0" rIns="0" bIns="0"/>
          <a:lstStyle>
            <a:lvl1pPr>
              <a:defRPr>
                <a:solidFill>
                  <a:schemeClr val="bg1"/>
                </a:solidFill>
              </a:defRPr>
            </a:lvl1pPr>
          </a:lstStyle>
          <a:p>
            <a:r>
              <a:rPr lang="en-US"/>
              <a:t>Click to edit Master title style</a:t>
            </a:r>
            <a:endParaRPr lang="fr-CA" dirty="0"/>
          </a:p>
        </p:txBody>
      </p:sp>
      <p:sp>
        <p:nvSpPr>
          <p:cNvPr id="6" name="Sous-titre 2">
            <a:extLst>
              <a:ext uri="{FF2B5EF4-FFF2-40B4-BE49-F238E27FC236}">
                <a16:creationId xmlns:a16="http://schemas.microsoft.com/office/drawing/2014/main" id="{714AEF4C-542B-5F21-8DAB-687A780C6AD4}"/>
              </a:ext>
            </a:extLst>
          </p:cNvPr>
          <p:cNvSpPr>
            <a:spLocks noGrp="1"/>
          </p:cNvSpPr>
          <p:nvPr>
            <p:ph type="subTitle" idx="1" hasCustomPrompt="1"/>
          </p:nvPr>
        </p:nvSpPr>
        <p:spPr>
          <a:xfrm>
            <a:off x="3275471" y="5476267"/>
            <a:ext cx="7808754" cy="900917"/>
          </a:xfrm>
          <a:prstGeom prst="rect">
            <a:avLst/>
          </a:prstGeom>
        </p:spPr>
        <p:txBody>
          <a:bodyPr lIns="0" tIns="0" rIns="0" bIns="0" anchor="b">
            <a:noAutofit/>
          </a:bodyPr>
          <a:lstStyle>
            <a:lvl1pPr marL="0" marR="0" indent="0" algn="l" defTabSz="914400" rtl="0" eaLnBrk="1" fontAlgn="auto" latinLnBrk="0" hangingPunct="1">
              <a:lnSpc>
                <a:spcPts val="21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vl2pPr marL="0" indent="0" algn="l">
              <a:buNone/>
              <a:defRPr sz="1800" baseline="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fr-FR" dirty="0"/>
              <a:t>Titre - Prénom - Nom</a:t>
            </a:r>
          </a:p>
          <a:p>
            <a:pPr lvl="1"/>
            <a:r>
              <a:rPr lang="fr-FR" dirty="0"/>
              <a:t>Sous titre - Description</a:t>
            </a:r>
          </a:p>
        </p:txBody>
      </p:sp>
      <p:pic>
        <p:nvPicPr>
          <p:cNvPr id="7" name="Image 6">
            <a:extLst>
              <a:ext uri="{FF2B5EF4-FFF2-40B4-BE49-F238E27FC236}">
                <a16:creationId xmlns:a16="http://schemas.microsoft.com/office/drawing/2014/main" id="{DAF6A4EC-70F5-1A8F-8612-F6B423AF020B}"/>
              </a:ext>
            </a:extLst>
          </p:cNvPr>
          <p:cNvPicPr>
            <a:picLocks noChangeAspect="1"/>
          </p:cNvPicPr>
          <p:nvPr userDrawn="1"/>
        </p:nvPicPr>
        <p:blipFill>
          <a:blip r:embed="rId4"/>
          <a:stretch>
            <a:fillRect/>
          </a:stretch>
        </p:blipFill>
        <p:spPr>
          <a:xfrm>
            <a:off x="0" y="337394"/>
            <a:ext cx="1778000" cy="203200"/>
          </a:xfrm>
          <a:prstGeom prst="rect">
            <a:avLst/>
          </a:prstGeom>
        </p:spPr>
      </p:pic>
    </p:spTree>
    <p:extLst>
      <p:ext uri="{BB962C8B-B14F-4D97-AF65-F5344CB8AC3E}">
        <p14:creationId xmlns:p14="http://schemas.microsoft.com/office/powerpoint/2010/main" val="3123466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Rectangle 3"/>
          <p:cNvSpPr/>
          <p:nvPr userDrawn="1">
            <p:custDataLst>
              <p:tags r:id="rId1"/>
            </p:custDataLst>
          </p:nvPr>
        </p:nvSpPr>
        <p:spPr>
          <a:xfrm>
            <a:off x="0" y="1709531"/>
            <a:ext cx="12187767" cy="514847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dirty="0"/>
          </a:p>
        </p:txBody>
      </p:sp>
      <p:sp>
        <p:nvSpPr>
          <p:cNvPr id="8" name="Espace réservé du titre 8"/>
          <p:cNvSpPr>
            <a:spLocks noGrp="1"/>
          </p:cNvSpPr>
          <p:nvPr>
            <p:ph type="title"/>
          </p:nvPr>
        </p:nvSpPr>
        <p:spPr>
          <a:xfrm>
            <a:off x="1031943" y="878240"/>
            <a:ext cx="10247586" cy="515170"/>
          </a:xfrm>
          <a:prstGeom prst="rect">
            <a:avLst/>
          </a:prstGeom>
        </p:spPr>
        <p:txBody>
          <a:bodyPr vert="horz" lIns="0" tIns="0" rIns="0" bIns="0" rtlCol="0" anchor="ctr">
            <a:noAutofit/>
          </a:bodyPr>
          <a:lstStyle/>
          <a:p>
            <a:r>
              <a:rPr lang="fr-FR" dirty="0"/>
              <a:t>Modifiez le style du titre</a:t>
            </a:r>
            <a:endParaRPr lang="fr-CA" dirty="0"/>
          </a:p>
        </p:txBody>
      </p:sp>
      <p:sp>
        <p:nvSpPr>
          <p:cNvPr id="12" name="Espace réservé du contenu 11"/>
          <p:cNvSpPr>
            <a:spLocks noGrp="1"/>
          </p:cNvSpPr>
          <p:nvPr>
            <p:ph sz="quarter" idx="10" hasCustomPrompt="1"/>
          </p:nvPr>
        </p:nvSpPr>
        <p:spPr>
          <a:xfrm>
            <a:off x="1046275" y="1963400"/>
            <a:ext cx="10233254" cy="4188544"/>
          </a:xfrm>
          <a:prstGeom prst="rect">
            <a:avLst/>
          </a:prstGeom>
        </p:spPr>
        <p:txBody>
          <a:bodyPr/>
          <a:lstStyle>
            <a:lvl1pPr marL="0" indent="0">
              <a:buClr>
                <a:schemeClr val="tx1"/>
              </a:buClr>
              <a:buSzPct val="80000"/>
              <a:buFont typeface="Arial" panose="020B0604020202020204" pitchFamily="34" charset="0"/>
              <a:buNone/>
              <a:defRPr/>
            </a:lvl1pPr>
            <a:lvl2pPr marL="36000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6"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2" name="Image 1">
            <a:extLst>
              <a:ext uri="{FF2B5EF4-FFF2-40B4-BE49-F238E27FC236}">
                <a16:creationId xmlns:a16="http://schemas.microsoft.com/office/drawing/2014/main" id="{A6FBDBA6-F811-043F-762E-AA52900610E7}"/>
              </a:ext>
            </a:extLst>
          </p:cNvPr>
          <p:cNvPicPr>
            <a:picLocks noChangeAspect="1"/>
          </p:cNvPicPr>
          <p:nvPr userDrawn="1"/>
        </p:nvPicPr>
        <p:blipFill>
          <a:blip r:embed="rId3">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160530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 avec photo">
    <p:spTree>
      <p:nvGrpSpPr>
        <p:cNvPr id="1" name=""/>
        <p:cNvGrpSpPr/>
        <p:nvPr/>
      </p:nvGrpSpPr>
      <p:grpSpPr>
        <a:xfrm>
          <a:off x="0" y="0"/>
          <a:ext cx="0" cy="0"/>
          <a:chOff x="0" y="0"/>
          <a:chExt cx="0" cy="0"/>
        </a:xfrm>
      </p:grpSpPr>
      <p:sp>
        <p:nvSpPr>
          <p:cNvPr id="12" name="Rectangle 11"/>
          <p:cNvSpPr/>
          <p:nvPr userDrawn="1">
            <p:custDataLst>
              <p:tags r:id="rId1"/>
            </p:custDataLst>
          </p:nvPr>
        </p:nvSpPr>
        <p:spPr>
          <a:xfrm>
            <a:off x="0" y="1709531"/>
            <a:ext cx="12187767" cy="514847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dirty="0"/>
          </a:p>
        </p:txBody>
      </p:sp>
      <p:sp>
        <p:nvSpPr>
          <p:cNvPr id="7" name="Espace réservé pour une image  6"/>
          <p:cNvSpPr>
            <a:spLocks noGrp="1"/>
          </p:cNvSpPr>
          <p:nvPr>
            <p:ph type="pic" sz="quarter" idx="10"/>
          </p:nvPr>
        </p:nvSpPr>
        <p:spPr>
          <a:xfrm>
            <a:off x="8268000" y="1717482"/>
            <a:ext cx="3924000" cy="5140518"/>
          </a:xfrm>
          <a:prstGeom prst="rect">
            <a:avLst/>
          </a:prstGeom>
          <a:solidFill>
            <a:schemeClr val="bg2">
              <a:lumMod val="75000"/>
            </a:schemeClr>
          </a:solidFill>
        </p:spPr>
        <p:txBody>
          <a:bodyPr/>
          <a:lstStyle>
            <a:lvl1pPr marL="0" indent="0">
              <a:buNone/>
              <a:defRPr sz="1600">
                <a:solidFill>
                  <a:schemeClr val="bg1"/>
                </a:solidFill>
              </a:defRPr>
            </a:lvl1pPr>
          </a:lstStyle>
          <a:p>
            <a:r>
              <a:rPr lang="fr-FR" dirty="0"/>
              <a:t>Cliquez sur l'icône pour ajouter une image</a:t>
            </a:r>
            <a:endParaRPr lang="fr-CA" dirty="0"/>
          </a:p>
        </p:txBody>
      </p:sp>
      <p:sp>
        <p:nvSpPr>
          <p:cNvPr id="8" name="Espace réservé du contenu 11"/>
          <p:cNvSpPr>
            <a:spLocks noGrp="1"/>
          </p:cNvSpPr>
          <p:nvPr>
            <p:ph sz="quarter" idx="11"/>
          </p:nvPr>
        </p:nvSpPr>
        <p:spPr>
          <a:xfrm>
            <a:off x="1046275" y="1963400"/>
            <a:ext cx="6758525" cy="4362850"/>
          </a:xfrm>
          <a:prstGeom prst="rect">
            <a:avLst/>
          </a:prstGeom>
        </p:spPr>
        <p:txBody>
          <a:bodyPr/>
          <a:lstStyle>
            <a:lvl1pPr marL="0" indent="0">
              <a:buClr>
                <a:schemeClr val="tx1"/>
              </a:buClr>
              <a:buSzPct val="80000"/>
              <a:buFont typeface="Arial" panose="020B0604020202020204" pitchFamily="34" charset="0"/>
              <a:buNone/>
              <a:defRPr/>
            </a:lvl1pPr>
            <a:lvl2pPr marL="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0" name="Espace réservé du titre 8"/>
          <p:cNvSpPr>
            <a:spLocks noGrp="1"/>
          </p:cNvSpPr>
          <p:nvPr>
            <p:ph type="title"/>
          </p:nvPr>
        </p:nvSpPr>
        <p:spPr>
          <a:xfrm>
            <a:off x="1031943" y="878240"/>
            <a:ext cx="10106457" cy="515170"/>
          </a:xfrm>
          <a:prstGeom prst="rect">
            <a:avLst/>
          </a:prstGeom>
        </p:spPr>
        <p:txBody>
          <a:bodyPr vert="horz" lIns="0" tIns="0" rIns="0" bIns="0" rtlCol="0" anchor="ctr">
            <a:noAutofit/>
          </a:bodyPr>
          <a:lstStyle/>
          <a:p>
            <a:r>
              <a:rPr lang="fr-FR" dirty="0"/>
              <a:t>Modifiez le style du titre</a:t>
            </a:r>
            <a:endParaRPr lang="fr-CA" dirty="0"/>
          </a:p>
        </p:txBody>
      </p:sp>
      <p:sp>
        <p:nvSpPr>
          <p:cNvPr id="15" name="Espace réservé du numéro de diapositive 5"/>
          <p:cNvSpPr>
            <a:spLocks noGrp="1"/>
          </p:cNvSpPr>
          <p:nvPr>
            <p:ph type="sldNum" sz="quarter" idx="12"/>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9" name="Image 8">
            <a:extLst>
              <a:ext uri="{FF2B5EF4-FFF2-40B4-BE49-F238E27FC236}">
                <a16:creationId xmlns:a16="http://schemas.microsoft.com/office/drawing/2014/main" id="{6FA557BA-AA08-0BD8-3BC6-7810CCEB93B1}"/>
              </a:ext>
            </a:extLst>
          </p:cNvPr>
          <p:cNvPicPr>
            <a:picLocks noChangeAspect="1"/>
          </p:cNvPicPr>
          <p:nvPr userDrawn="1"/>
        </p:nvPicPr>
        <p:blipFill>
          <a:blip r:embed="rId3"/>
          <a:stretch>
            <a:fillRect/>
          </a:stretch>
        </p:blipFill>
        <p:spPr>
          <a:xfrm>
            <a:off x="10389600" y="6076800"/>
            <a:ext cx="1450800" cy="493890"/>
          </a:xfrm>
          <a:prstGeom prst="rect">
            <a:avLst/>
          </a:prstGeom>
        </p:spPr>
      </p:pic>
    </p:spTree>
    <p:extLst>
      <p:ext uri="{BB962C8B-B14F-4D97-AF65-F5344CB8AC3E}">
        <p14:creationId xmlns:p14="http://schemas.microsoft.com/office/powerpoint/2010/main" val="92167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 avec encadré">
    <p:spTree>
      <p:nvGrpSpPr>
        <p:cNvPr id="1" name=""/>
        <p:cNvGrpSpPr/>
        <p:nvPr/>
      </p:nvGrpSpPr>
      <p:grpSpPr>
        <a:xfrm>
          <a:off x="0" y="0"/>
          <a:ext cx="0" cy="0"/>
          <a:chOff x="0" y="0"/>
          <a:chExt cx="0" cy="0"/>
        </a:xfrm>
      </p:grpSpPr>
      <p:sp>
        <p:nvSpPr>
          <p:cNvPr id="7" name="Rectangle 6"/>
          <p:cNvSpPr/>
          <p:nvPr userDrawn="1"/>
        </p:nvSpPr>
        <p:spPr>
          <a:xfrm>
            <a:off x="8267701" y="1709739"/>
            <a:ext cx="3924300" cy="5148262"/>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a:p>
        </p:txBody>
      </p:sp>
      <p:sp>
        <p:nvSpPr>
          <p:cNvPr id="11" name="Rectangle 10"/>
          <p:cNvSpPr/>
          <p:nvPr userDrawn="1">
            <p:custDataLst>
              <p:tags r:id="rId1"/>
            </p:custDataLst>
          </p:nvPr>
        </p:nvSpPr>
        <p:spPr>
          <a:xfrm>
            <a:off x="0" y="1709531"/>
            <a:ext cx="12187767" cy="514847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dirty="0"/>
          </a:p>
        </p:txBody>
      </p:sp>
      <p:sp>
        <p:nvSpPr>
          <p:cNvPr id="4" name="Rectangle 3"/>
          <p:cNvSpPr/>
          <p:nvPr/>
        </p:nvSpPr>
        <p:spPr>
          <a:xfrm>
            <a:off x="8268000" y="1709531"/>
            <a:ext cx="3924000" cy="5148469"/>
          </a:xfrm>
          <a:prstGeom prst="rect">
            <a:avLst/>
          </a:prstGeom>
          <a:solidFill>
            <a:srgbClr val="00A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space réservé du texte 7"/>
          <p:cNvSpPr>
            <a:spLocks noGrp="1"/>
          </p:cNvSpPr>
          <p:nvPr>
            <p:ph type="body" sz="quarter" idx="10" hasCustomPrompt="1"/>
          </p:nvPr>
        </p:nvSpPr>
        <p:spPr>
          <a:xfrm>
            <a:off x="8686950" y="1972925"/>
            <a:ext cx="3086100" cy="4006835"/>
          </a:xfrm>
          <a:prstGeom prst="rect">
            <a:avLst/>
          </a:prstGeom>
        </p:spPr>
        <p:txBody>
          <a:bodyPr>
            <a:noAutofit/>
          </a:bodyPr>
          <a:lstStyle>
            <a:lvl1pPr marL="0" indent="0" algn="l">
              <a:lnSpc>
                <a:spcPts val="2900"/>
              </a:lnSpc>
              <a:buNone/>
              <a:defRPr sz="2800" b="1">
                <a:solidFill>
                  <a:schemeClr val="bg1"/>
                </a:solidFill>
              </a:defRPr>
            </a:lvl1pPr>
            <a:lvl2pPr marL="457200" indent="0">
              <a:buNone/>
              <a:defRPr sz="2800" b="1">
                <a:solidFill>
                  <a:schemeClr val="bg1"/>
                </a:solidFill>
              </a:defRPr>
            </a:lvl2pPr>
            <a:lvl3pPr marL="914400" indent="0">
              <a:buNone/>
              <a:defRPr sz="2800" b="1">
                <a:solidFill>
                  <a:schemeClr val="bg1"/>
                </a:solidFill>
              </a:defRPr>
            </a:lvl3pPr>
            <a:lvl4pPr marL="1371600" indent="0">
              <a:buNone/>
              <a:defRPr sz="2800" b="1">
                <a:solidFill>
                  <a:schemeClr val="bg1"/>
                </a:solidFill>
              </a:defRPr>
            </a:lvl4pPr>
            <a:lvl5pPr marL="1828800" indent="0">
              <a:buNone/>
              <a:defRPr sz="2800" b="1">
                <a:solidFill>
                  <a:schemeClr val="bg1"/>
                </a:solidFill>
              </a:defRPr>
            </a:lvl5pPr>
          </a:lstStyle>
          <a:p>
            <a:pPr lvl="0"/>
            <a:r>
              <a:rPr lang="fr-FR" dirty="0"/>
              <a:t>Texte en évidence</a:t>
            </a:r>
            <a:endParaRPr lang="fr-CA" dirty="0"/>
          </a:p>
        </p:txBody>
      </p:sp>
      <p:sp>
        <p:nvSpPr>
          <p:cNvPr id="10" name="Espace réservé du contenu 11"/>
          <p:cNvSpPr>
            <a:spLocks noGrp="1"/>
          </p:cNvSpPr>
          <p:nvPr>
            <p:ph sz="quarter" idx="11"/>
          </p:nvPr>
        </p:nvSpPr>
        <p:spPr>
          <a:xfrm>
            <a:off x="1046275" y="1963400"/>
            <a:ext cx="6758525" cy="4362850"/>
          </a:xfrm>
          <a:prstGeom prst="rect">
            <a:avLst/>
          </a:prstGeom>
        </p:spPr>
        <p:txBody>
          <a:bodyPr/>
          <a:lstStyle>
            <a:lvl1pPr marL="0" indent="0">
              <a:buClr>
                <a:schemeClr val="tx1"/>
              </a:buClr>
              <a:buSzPct val="80000"/>
              <a:buFont typeface="Arial" panose="020B0604020202020204" pitchFamily="34" charset="0"/>
              <a:buNone/>
              <a:defRPr/>
            </a:lvl1pPr>
            <a:lvl2pPr marL="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3" name="Espace réservé du titre 8"/>
          <p:cNvSpPr>
            <a:spLocks noGrp="1"/>
          </p:cNvSpPr>
          <p:nvPr>
            <p:ph type="title"/>
          </p:nvPr>
        </p:nvSpPr>
        <p:spPr>
          <a:xfrm>
            <a:off x="1031943" y="878240"/>
            <a:ext cx="10106457" cy="515170"/>
          </a:xfrm>
          <a:prstGeom prst="rect">
            <a:avLst/>
          </a:prstGeom>
        </p:spPr>
        <p:txBody>
          <a:bodyPr vert="horz" lIns="0" tIns="0" rIns="0" bIns="0" rtlCol="0" anchor="ctr">
            <a:noAutofit/>
          </a:bodyPr>
          <a:lstStyle/>
          <a:p>
            <a:r>
              <a:rPr lang="fr-FR" dirty="0"/>
              <a:t>Modifiez le style du titre</a:t>
            </a:r>
            <a:endParaRPr lang="fr-CA" dirty="0"/>
          </a:p>
        </p:txBody>
      </p:sp>
      <p:sp>
        <p:nvSpPr>
          <p:cNvPr id="14" name="Espace réservé du numéro de diapositive 5"/>
          <p:cNvSpPr>
            <a:spLocks noGrp="1"/>
          </p:cNvSpPr>
          <p:nvPr>
            <p:ph type="sldNum" sz="quarter" idx="12"/>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3" name="Image 2">
            <a:extLst>
              <a:ext uri="{FF2B5EF4-FFF2-40B4-BE49-F238E27FC236}">
                <a16:creationId xmlns:a16="http://schemas.microsoft.com/office/drawing/2014/main" id="{155AF65C-32BD-717C-D08F-87B82958074F}"/>
              </a:ext>
            </a:extLst>
          </p:cNvPr>
          <p:cNvPicPr>
            <a:picLocks noChangeAspect="1"/>
          </p:cNvPicPr>
          <p:nvPr userDrawn="1"/>
        </p:nvPicPr>
        <p:blipFill>
          <a:blip r:embed="rId3"/>
          <a:stretch>
            <a:fillRect/>
          </a:stretch>
        </p:blipFill>
        <p:spPr>
          <a:xfrm>
            <a:off x="10389600" y="6076800"/>
            <a:ext cx="1450800" cy="493890"/>
          </a:xfrm>
          <a:prstGeom prst="rect">
            <a:avLst/>
          </a:prstGeom>
        </p:spPr>
      </p:pic>
    </p:spTree>
    <p:extLst>
      <p:ext uri="{BB962C8B-B14F-4D97-AF65-F5344CB8AC3E}">
        <p14:creationId xmlns:p14="http://schemas.microsoft.com/office/powerpoint/2010/main" val="1036635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 photo horizontale - bas gris">
    <p:spTree>
      <p:nvGrpSpPr>
        <p:cNvPr id="1" name=""/>
        <p:cNvGrpSpPr/>
        <p:nvPr/>
      </p:nvGrpSpPr>
      <p:grpSpPr>
        <a:xfrm>
          <a:off x="0" y="0"/>
          <a:ext cx="0" cy="0"/>
          <a:chOff x="0" y="0"/>
          <a:chExt cx="0" cy="0"/>
        </a:xfrm>
      </p:grpSpPr>
      <p:sp>
        <p:nvSpPr>
          <p:cNvPr id="6" name="Rectangle 5"/>
          <p:cNvSpPr/>
          <p:nvPr userDrawn="1">
            <p:custDataLst>
              <p:tags r:id="rId1"/>
            </p:custDataLst>
          </p:nvPr>
        </p:nvSpPr>
        <p:spPr>
          <a:xfrm>
            <a:off x="0" y="1709531"/>
            <a:ext cx="12187767" cy="514847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sz="2400" dirty="0"/>
          </a:p>
        </p:txBody>
      </p:sp>
      <p:sp>
        <p:nvSpPr>
          <p:cNvPr id="7" name="Espace réservé pour une image  6"/>
          <p:cNvSpPr>
            <a:spLocks noGrp="1"/>
          </p:cNvSpPr>
          <p:nvPr>
            <p:ph type="pic" sz="quarter" idx="10"/>
          </p:nvPr>
        </p:nvSpPr>
        <p:spPr>
          <a:xfrm>
            <a:off x="-21265" y="1716795"/>
            <a:ext cx="12218400" cy="2232000"/>
          </a:xfrm>
          <a:prstGeom prst="rect">
            <a:avLst/>
          </a:prstGeom>
          <a:solidFill>
            <a:schemeClr val="bg2">
              <a:lumMod val="75000"/>
            </a:schemeClr>
          </a:solidFill>
        </p:spPr>
        <p:txBody>
          <a:bodyPr/>
          <a:lstStyle>
            <a:lvl1pPr marL="1080000" indent="0">
              <a:buNone/>
              <a:defRPr sz="1600">
                <a:solidFill>
                  <a:schemeClr val="bg1"/>
                </a:solidFill>
              </a:defRPr>
            </a:lvl1pPr>
          </a:lstStyle>
          <a:p>
            <a:r>
              <a:rPr lang="fr-FR" dirty="0"/>
              <a:t>Cliquez sur l'icône pour ajouter une image</a:t>
            </a:r>
            <a:endParaRPr lang="fr-CA" dirty="0"/>
          </a:p>
        </p:txBody>
      </p:sp>
      <p:sp>
        <p:nvSpPr>
          <p:cNvPr id="5" name="Espace réservé du titre 8"/>
          <p:cNvSpPr>
            <a:spLocks noGrp="1"/>
          </p:cNvSpPr>
          <p:nvPr>
            <p:ph type="title"/>
          </p:nvPr>
        </p:nvSpPr>
        <p:spPr>
          <a:xfrm>
            <a:off x="1031943" y="878240"/>
            <a:ext cx="10106457" cy="515170"/>
          </a:xfrm>
          <a:prstGeom prst="rect">
            <a:avLst/>
          </a:prstGeom>
        </p:spPr>
        <p:txBody>
          <a:bodyPr vert="horz" lIns="0" tIns="0" rIns="0" bIns="0" rtlCol="0" anchor="ctr">
            <a:noAutofit/>
          </a:bodyPr>
          <a:lstStyle/>
          <a:p>
            <a:r>
              <a:rPr lang="fr-FR" dirty="0"/>
              <a:t>Modifiez le style du titre</a:t>
            </a:r>
            <a:endParaRPr lang="fr-CA" dirty="0"/>
          </a:p>
        </p:txBody>
      </p:sp>
      <p:sp>
        <p:nvSpPr>
          <p:cNvPr id="11" name="Espace réservé du contenu 3"/>
          <p:cNvSpPr>
            <a:spLocks noGrp="1"/>
          </p:cNvSpPr>
          <p:nvPr>
            <p:ph sz="quarter" idx="11"/>
          </p:nvPr>
        </p:nvSpPr>
        <p:spPr>
          <a:xfrm>
            <a:off x="1046343" y="4154488"/>
            <a:ext cx="10233186" cy="2032179"/>
          </a:xfrm>
          <a:prstGeom prst="rect">
            <a:avLst/>
          </a:prstGeom>
        </p:spPr>
        <p:txBody>
          <a:bodyPr/>
          <a:lstStyle>
            <a:lvl1pPr marL="0" indent="0">
              <a:buClr>
                <a:schemeClr val="tx1"/>
              </a:buClr>
              <a:buSzPct val="80000"/>
              <a:buFont typeface="Arial" panose="020B0604020202020204" pitchFamily="34" charset="0"/>
              <a:buNone/>
              <a:defRPr/>
            </a:lvl1pPr>
            <a:lvl2pPr marL="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0" name="Espace réservé du numéro de diapositive 5"/>
          <p:cNvSpPr>
            <a:spLocks noGrp="1"/>
          </p:cNvSpPr>
          <p:nvPr>
            <p:ph type="sldNum" sz="quarter" idx="12"/>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9" name="Image 8">
            <a:extLst>
              <a:ext uri="{FF2B5EF4-FFF2-40B4-BE49-F238E27FC236}">
                <a16:creationId xmlns:a16="http://schemas.microsoft.com/office/drawing/2014/main" id="{0071DA9B-B423-EEFA-65A6-4061B6BB4E14}"/>
              </a:ext>
            </a:extLst>
          </p:cNvPr>
          <p:cNvPicPr>
            <a:picLocks noChangeAspect="1"/>
          </p:cNvPicPr>
          <p:nvPr userDrawn="1"/>
        </p:nvPicPr>
        <p:blipFill>
          <a:blip r:embed="rId3">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323791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 Photo horizontale - bas blanc">
    <p:spTree>
      <p:nvGrpSpPr>
        <p:cNvPr id="1" name=""/>
        <p:cNvGrpSpPr/>
        <p:nvPr/>
      </p:nvGrpSpPr>
      <p:grpSpPr>
        <a:xfrm>
          <a:off x="0" y="0"/>
          <a:ext cx="0" cy="0"/>
          <a:chOff x="0" y="0"/>
          <a:chExt cx="0" cy="0"/>
        </a:xfrm>
      </p:grpSpPr>
      <p:sp>
        <p:nvSpPr>
          <p:cNvPr id="7" name="Espace réservé pour une image  6"/>
          <p:cNvSpPr>
            <a:spLocks noGrp="1"/>
          </p:cNvSpPr>
          <p:nvPr>
            <p:ph type="pic" sz="quarter" idx="10"/>
          </p:nvPr>
        </p:nvSpPr>
        <p:spPr>
          <a:xfrm>
            <a:off x="-21265" y="1716795"/>
            <a:ext cx="12218400" cy="2232000"/>
          </a:xfrm>
          <a:prstGeom prst="rect">
            <a:avLst/>
          </a:prstGeom>
          <a:solidFill>
            <a:schemeClr val="bg2">
              <a:lumMod val="75000"/>
            </a:schemeClr>
          </a:solidFill>
        </p:spPr>
        <p:txBody>
          <a:bodyPr/>
          <a:lstStyle>
            <a:lvl1pPr marL="1080000" indent="0">
              <a:buNone/>
              <a:defRPr sz="1600">
                <a:solidFill>
                  <a:schemeClr val="bg1"/>
                </a:solidFill>
              </a:defRPr>
            </a:lvl1pPr>
          </a:lstStyle>
          <a:p>
            <a:r>
              <a:rPr lang="fr-FR" dirty="0"/>
              <a:t>Cliquez sur l'icône pour ajouter une image</a:t>
            </a:r>
            <a:endParaRPr lang="fr-CA" dirty="0"/>
          </a:p>
        </p:txBody>
      </p:sp>
      <p:sp>
        <p:nvSpPr>
          <p:cNvPr id="5" name="Espace réservé du titre 8"/>
          <p:cNvSpPr>
            <a:spLocks noGrp="1"/>
          </p:cNvSpPr>
          <p:nvPr>
            <p:ph type="title"/>
          </p:nvPr>
        </p:nvSpPr>
        <p:spPr>
          <a:xfrm>
            <a:off x="1031943" y="878240"/>
            <a:ext cx="10106457" cy="515170"/>
          </a:xfrm>
          <a:prstGeom prst="rect">
            <a:avLst/>
          </a:prstGeom>
        </p:spPr>
        <p:txBody>
          <a:bodyPr vert="horz" lIns="0" tIns="0" rIns="0" bIns="0" rtlCol="0" anchor="ctr">
            <a:noAutofit/>
          </a:bodyPr>
          <a:lstStyle/>
          <a:p>
            <a:r>
              <a:rPr lang="fr-FR" dirty="0"/>
              <a:t>Modifiez le style du titre</a:t>
            </a:r>
            <a:endParaRPr lang="fr-CA" dirty="0"/>
          </a:p>
        </p:txBody>
      </p:sp>
      <p:sp>
        <p:nvSpPr>
          <p:cNvPr id="2" name="Rectangle 1"/>
          <p:cNvSpPr/>
          <p:nvPr userDrawn="1"/>
        </p:nvSpPr>
        <p:spPr>
          <a:xfrm>
            <a:off x="-21265" y="3948795"/>
            <a:ext cx="12218400" cy="2909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Espace réservé du contenu 3"/>
          <p:cNvSpPr>
            <a:spLocks noGrp="1"/>
          </p:cNvSpPr>
          <p:nvPr>
            <p:ph sz="quarter" idx="11"/>
          </p:nvPr>
        </p:nvSpPr>
        <p:spPr>
          <a:xfrm>
            <a:off x="1046343" y="4154489"/>
            <a:ext cx="10238973" cy="2026306"/>
          </a:xfrm>
          <a:prstGeom prst="rect">
            <a:avLst/>
          </a:prstGeom>
        </p:spPr>
        <p:txBody>
          <a:bodyPr/>
          <a:lstStyle>
            <a:lvl1pPr marL="0" indent="0">
              <a:buClr>
                <a:schemeClr val="tx1"/>
              </a:buClr>
              <a:buSzPct val="80000"/>
              <a:buFont typeface="Arial" panose="020B0604020202020204" pitchFamily="34" charset="0"/>
              <a:buNone/>
              <a:defRPr/>
            </a:lvl1pPr>
            <a:lvl2pPr marL="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0" name="Espace réservé du numéro de diapositive 5"/>
          <p:cNvSpPr>
            <a:spLocks noGrp="1"/>
          </p:cNvSpPr>
          <p:nvPr>
            <p:ph type="sldNum" sz="quarter" idx="12"/>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8" name="Image 7">
            <a:extLst>
              <a:ext uri="{FF2B5EF4-FFF2-40B4-BE49-F238E27FC236}">
                <a16:creationId xmlns:a16="http://schemas.microsoft.com/office/drawing/2014/main" id="{488BD3E3-6631-49EF-AE88-FBF7281E76C5}"/>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42066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 fond blanc">
    <p:spTree>
      <p:nvGrpSpPr>
        <p:cNvPr id="1" name=""/>
        <p:cNvGrpSpPr/>
        <p:nvPr/>
      </p:nvGrpSpPr>
      <p:grpSpPr>
        <a:xfrm>
          <a:off x="0" y="0"/>
          <a:ext cx="0" cy="0"/>
          <a:chOff x="0" y="0"/>
          <a:chExt cx="0" cy="0"/>
        </a:xfrm>
      </p:grpSpPr>
      <p:sp>
        <p:nvSpPr>
          <p:cNvPr id="3" name="Espace réservé du titre 8"/>
          <p:cNvSpPr>
            <a:spLocks noGrp="1"/>
          </p:cNvSpPr>
          <p:nvPr>
            <p:ph type="title"/>
          </p:nvPr>
        </p:nvSpPr>
        <p:spPr>
          <a:xfrm>
            <a:off x="1031943" y="878240"/>
            <a:ext cx="10253372" cy="515170"/>
          </a:xfrm>
          <a:prstGeom prst="rect">
            <a:avLst/>
          </a:prstGeom>
        </p:spPr>
        <p:txBody>
          <a:bodyPr vert="horz" lIns="0" tIns="0" rIns="0" bIns="0" rtlCol="0" anchor="ctr">
            <a:noAutofit/>
          </a:bodyPr>
          <a:lstStyle/>
          <a:p>
            <a:r>
              <a:rPr lang="fr-FR" dirty="0"/>
              <a:t>Modifiez le style du titre</a:t>
            </a:r>
            <a:endParaRPr lang="fr-CA" dirty="0"/>
          </a:p>
        </p:txBody>
      </p:sp>
      <p:sp>
        <p:nvSpPr>
          <p:cNvPr id="6" name="Espace réservé du contenu 11"/>
          <p:cNvSpPr>
            <a:spLocks noGrp="1"/>
          </p:cNvSpPr>
          <p:nvPr>
            <p:ph sz="quarter" idx="10"/>
          </p:nvPr>
        </p:nvSpPr>
        <p:spPr>
          <a:xfrm>
            <a:off x="1046274" y="1944350"/>
            <a:ext cx="10239041" cy="4242318"/>
          </a:xfrm>
          <a:prstGeom prst="rect">
            <a:avLst/>
          </a:prstGeom>
        </p:spPr>
        <p:txBody>
          <a:bodyPr/>
          <a:lstStyle>
            <a:lvl1pPr marL="0" indent="0">
              <a:buClr>
                <a:schemeClr val="tx1"/>
              </a:buClr>
              <a:buSzPct val="80000"/>
              <a:buFont typeface="Arial" panose="020B0604020202020204" pitchFamily="34" charset="0"/>
              <a:buNone/>
              <a:defRPr/>
            </a:lvl1pPr>
            <a:lvl2pPr marL="360000" indent="-360363">
              <a:lnSpc>
                <a:spcPts val="2000"/>
              </a:lnSpc>
              <a:buSzPct val="80000"/>
              <a:defRPr lang="fr-FR" sz="1800" b="1" kern="1200" dirty="0" smtClean="0">
                <a:solidFill>
                  <a:schemeClr val="tx1"/>
                </a:solidFill>
                <a:latin typeface="+mn-lt"/>
                <a:ea typeface="+mn-ea"/>
                <a:cs typeface="+mn-cs"/>
              </a:defRPr>
            </a:lvl2pPr>
          </a:lstStyle>
          <a:p>
            <a:pPr lvl="0"/>
            <a:r>
              <a:rPr lang="fr-FR" dirty="0"/>
              <a:t>Modifier les styles du texte du masque</a:t>
            </a:r>
          </a:p>
          <a:p>
            <a:pPr marL="360000" lvl="1" indent="-360363" algn="l" defTabSz="914400" rtl="0" eaLnBrk="1" latinLnBrk="0" hangingPunct="1">
              <a:lnSpc>
                <a:spcPts val="2200"/>
              </a:lnSpc>
              <a:spcBef>
                <a:spcPts val="1000"/>
              </a:spcBef>
              <a:spcAft>
                <a:spcPts val="300"/>
              </a:spcAft>
              <a:buFont typeface="Arial" panose="020B0604020202020204" pitchFamily="34" charset="0"/>
              <a:buChar char="•"/>
            </a:pPr>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8"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5" name="Image 4">
            <a:extLst>
              <a:ext uri="{FF2B5EF4-FFF2-40B4-BE49-F238E27FC236}">
                <a16:creationId xmlns:a16="http://schemas.microsoft.com/office/drawing/2014/main" id="{22FAB741-E85F-5448-F677-B889004764E8}"/>
              </a:ext>
            </a:extLst>
          </p:cNvPr>
          <p:cNvPicPr>
            <a:picLocks noChangeAspect="1"/>
          </p:cNvPicPr>
          <p:nvPr userDrawn="1"/>
        </p:nvPicPr>
        <p:blipFill>
          <a:blip r:embed="rId2">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5742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blanche">
    <p:spTree>
      <p:nvGrpSpPr>
        <p:cNvPr id="1" name=""/>
        <p:cNvGrpSpPr/>
        <p:nvPr/>
      </p:nvGrpSpPr>
      <p:grpSpPr>
        <a:xfrm>
          <a:off x="0" y="0"/>
          <a:ext cx="0" cy="0"/>
          <a:chOff x="0" y="0"/>
          <a:chExt cx="0" cy="0"/>
        </a:xfrm>
      </p:grpSpPr>
      <p:pic>
        <p:nvPicPr>
          <p:cNvPr id="6" name="Imag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1131718" y="5850496"/>
            <a:ext cx="751147" cy="745209"/>
          </a:xfrm>
          <a:prstGeom prst="rect">
            <a:avLst/>
          </a:prstGeom>
        </p:spPr>
      </p:pic>
      <p:sp>
        <p:nvSpPr>
          <p:cNvPr id="11" name="Rectangle 10"/>
          <p:cNvSpPr/>
          <p:nvPr userDrawn="1"/>
        </p:nvSpPr>
        <p:spPr>
          <a:xfrm>
            <a:off x="-1" y="1555201"/>
            <a:ext cx="12197135" cy="530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space réservé du numéro de diapositive 5"/>
          <p:cNvSpPr>
            <a:spLocks noGrp="1"/>
          </p:cNvSpPr>
          <p:nvPr>
            <p:ph type="sldNum" sz="quarter" idx="11"/>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3" name="Image 2">
            <a:extLst>
              <a:ext uri="{FF2B5EF4-FFF2-40B4-BE49-F238E27FC236}">
                <a16:creationId xmlns:a16="http://schemas.microsoft.com/office/drawing/2014/main" id="{A1603C90-2FE0-11ED-2CE3-A026686AD93A}"/>
              </a:ext>
            </a:extLst>
          </p:cNvPr>
          <p:cNvPicPr>
            <a:picLocks noChangeAspect="1"/>
          </p:cNvPicPr>
          <p:nvPr userDrawn="1"/>
        </p:nvPicPr>
        <p:blipFill>
          <a:blip r:embed="rId4">
            <a:alphaModFix amt="20000"/>
          </a:blip>
          <a:stretch>
            <a:fillRect/>
          </a:stretch>
        </p:blipFill>
        <p:spPr>
          <a:xfrm>
            <a:off x="10388278" y="6076272"/>
            <a:ext cx="1449088" cy="493306"/>
          </a:xfrm>
          <a:prstGeom prst="rect">
            <a:avLst/>
          </a:prstGeom>
        </p:spPr>
      </p:pic>
    </p:spTree>
    <p:extLst>
      <p:ext uri="{BB962C8B-B14F-4D97-AF65-F5344CB8AC3E}">
        <p14:creationId xmlns:p14="http://schemas.microsoft.com/office/powerpoint/2010/main" val="99929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1.emf"/><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8.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emf"/><Relationship Id="rId5" Type="http://schemas.openxmlformats.org/officeDocument/2006/relationships/tags" Target="../tags/tag19.xml"/><Relationship Id="rId4" Type="http://schemas.openxmlformats.org/officeDocument/2006/relationships/tags" Target="../tags/tag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C878BE-4B41-9D1F-3D26-34B1ED92DCB9}"/>
              </a:ext>
            </a:extLst>
          </p:cNvPr>
          <p:cNvPicPr>
            <a:picLocks noChangeAspect="1"/>
          </p:cNvPicPr>
          <p:nvPr userDrawn="1"/>
        </p:nvPicPr>
        <p:blipFill>
          <a:blip r:embed="rId4"/>
          <a:stretch>
            <a:fillRect/>
          </a:stretch>
        </p:blipFill>
        <p:spPr>
          <a:xfrm>
            <a:off x="0" y="337394"/>
            <a:ext cx="1778000" cy="203200"/>
          </a:xfrm>
          <a:prstGeom prst="rect">
            <a:avLst/>
          </a:prstGeom>
        </p:spPr>
      </p:pic>
      <p:pic>
        <p:nvPicPr>
          <p:cNvPr id="2" name="Image 1">
            <a:extLst>
              <a:ext uri="{FF2B5EF4-FFF2-40B4-BE49-F238E27FC236}">
                <a16:creationId xmlns:a16="http://schemas.microsoft.com/office/drawing/2014/main" id="{575D20D7-BEE0-5122-173D-8DF3A1741CFA}"/>
              </a:ext>
            </a:extLst>
          </p:cNvPr>
          <p:cNvPicPr>
            <a:picLocks noChangeAspect="1"/>
          </p:cNvPicPr>
          <p:nvPr userDrawn="1"/>
        </p:nvPicPr>
        <p:blipFill>
          <a:blip r:embed="rId5"/>
          <a:stretch>
            <a:fillRect/>
          </a:stretch>
        </p:blipFill>
        <p:spPr>
          <a:xfrm>
            <a:off x="627515" y="4988517"/>
            <a:ext cx="2133048" cy="1338828"/>
          </a:xfrm>
          <a:prstGeom prst="rect">
            <a:avLst/>
          </a:prstGeom>
        </p:spPr>
      </p:pic>
    </p:spTree>
    <p:extLst>
      <p:ext uri="{BB962C8B-B14F-4D97-AF65-F5344CB8AC3E}">
        <p14:creationId xmlns:p14="http://schemas.microsoft.com/office/powerpoint/2010/main" val="3096257550"/>
      </p:ext>
    </p:extLst>
  </p:cSld>
  <p:clrMap bg1="lt1" tx1="dk1" bg2="lt2" tx2="dk2" accent1="accent1" accent2="accent2" accent3="accent3" accent4="accent4" accent5="accent5" accent6="accent6" hlink="hlink" folHlink="folHlink"/>
  <p:sldLayoutIdLst>
    <p:sldLayoutId id="2147483663" r:id="rId1"/>
    <p:sldLayoutId id="2147483701" r:id="rId2"/>
  </p:sldLayoutIdLst>
  <p:hf hdr="0" ftr="0" dt="0"/>
  <p:txStyles>
    <p:titleStyle>
      <a:lvl1pPr algn="l" defTabSz="914400" rtl="0" eaLnBrk="1" latinLnBrk="0" hangingPunct="1">
        <a:lnSpc>
          <a:spcPts val="4800"/>
        </a:lnSpc>
        <a:spcBef>
          <a:spcPct val="0"/>
        </a:spcBef>
        <a:buNone/>
        <a:defRPr sz="48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fontAlgn="base" latinLnBrk="0" hangingPunct="1">
        <a:lnSpc>
          <a:spcPts val="2100"/>
        </a:lnSpc>
        <a:spcBef>
          <a:spcPts val="0"/>
        </a:spcBef>
        <a:spcAft>
          <a:spcPct val="0"/>
        </a:spcAft>
        <a:buFont typeface="Arial" panose="020B0604020202020204" pitchFamily="34" charset="0"/>
        <a:buNone/>
        <a:defRPr lang="fr-CA" altLang="fr-FR" sz="1800" b="1" kern="1200" dirty="0" smtClean="0">
          <a:solidFill>
            <a:schemeClr val="tx1"/>
          </a:solidFill>
          <a:latin typeface="+mn-lt"/>
          <a:ea typeface="+mn-ea"/>
          <a:cs typeface="+mn-cs"/>
        </a:defRPr>
      </a:lvl1pPr>
      <a:lvl2pPr marL="0" indent="0" algn="l" defTabSz="914400" rtl="0" eaLnBrk="1" latinLnBrk="0" hangingPunct="1">
        <a:lnSpc>
          <a:spcPts val="2100"/>
        </a:lnSpc>
        <a:spcBef>
          <a:spcPts val="0"/>
        </a:spcBef>
        <a:buFont typeface="Arial" panose="020B0604020202020204" pitchFamily="34" charset="0"/>
        <a:buNone/>
        <a:defRPr lang="fr-CA" sz="1800" kern="1200" dirty="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Espace réservé du titre 8"/>
          <p:cNvSpPr>
            <a:spLocks noGrp="1"/>
          </p:cNvSpPr>
          <p:nvPr>
            <p:ph type="title"/>
          </p:nvPr>
        </p:nvSpPr>
        <p:spPr>
          <a:xfrm>
            <a:off x="1031943" y="878240"/>
            <a:ext cx="10351758" cy="515170"/>
          </a:xfrm>
          <a:prstGeom prst="rect">
            <a:avLst/>
          </a:prstGeom>
        </p:spPr>
        <p:txBody>
          <a:bodyPr vert="horz" lIns="0" tIns="0" rIns="0" bIns="0" rtlCol="0" anchor="ctr">
            <a:noAutofit/>
          </a:bodyPr>
          <a:lstStyle/>
          <a:p>
            <a:r>
              <a:rPr lang="fr-FR" dirty="0"/>
              <a:t>Modifiez le style du titre</a:t>
            </a:r>
            <a:endParaRPr lang="fr-CA" dirty="0"/>
          </a:p>
        </p:txBody>
      </p:sp>
      <p:sp>
        <p:nvSpPr>
          <p:cNvPr id="8" name="Espace réservé du texte 2"/>
          <p:cNvSpPr>
            <a:spLocks noGrp="1"/>
          </p:cNvSpPr>
          <p:nvPr>
            <p:ph type="body" idx="1"/>
          </p:nvPr>
        </p:nvSpPr>
        <p:spPr>
          <a:xfrm>
            <a:off x="1046343" y="1943999"/>
            <a:ext cx="10337358" cy="4370401"/>
          </a:xfrm>
          <a:prstGeom prst="rect">
            <a:avLst/>
          </a:prstGeom>
        </p:spPr>
        <p:txBody>
          <a:bodyPr vert="horz" lIns="0" tIns="0" rIns="0" bIns="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A" dirty="0"/>
          </a:p>
        </p:txBody>
      </p:sp>
      <p:sp>
        <p:nvSpPr>
          <p:cNvPr id="17" name="Espace réservé du numéro de diapositive 5"/>
          <p:cNvSpPr>
            <a:spLocks noGrp="1"/>
          </p:cNvSpPr>
          <p:nvPr>
            <p:ph type="sldNum" sz="quarter" idx="4"/>
          </p:nvPr>
        </p:nvSpPr>
        <p:spPr>
          <a:xfrm>
            <a:off x="333375" y="6400862"/>
            <a:ext cx="318462" cy="182563"/>
          </a:xfrm>
          <a:prstGeom prst="rect">
            <a:avLst/>
          </a:prstGeom>
        </p:spPr>
        <p:txBody>
          <a:bodyPr lIns="0" tIns="0" rIns="0" bIns="0" anchor="t" anchorCtr="0"/>
          <a:lstStyle>
            <a:lvl1pPr algn="l">
              <a:defRPr sz="900" b="1">
                <a:solidFill>
                  <a:schemeClr val="tx1">
                    <a:lumMod val="40000"/>
                    <a:lumOff val="60000"/>
                  </a:schemeClr>
                </a:solidFill>
              </a:defRPr>
            </a:lvl1pPr>
          </a:lstStyle>
          <a:p>
            <a:fld id="{3387A921-BE8F-4D1C-BC32-B6BDD01227B7}" type="slidenum">
              <a:rPr lang="fr-CA" smtClean="0"/>
              <a:pPr/>
              <a:t>‹#›</a:t>
            </a:fld>
            <a:endParaRPr lang="fr-CA" dirty="0"/>
          </a:p>
        </p:txBody>
      </p:sp>
      <p:pic>
        <p:nvPicPr>
          <p:cNvPr id="2" name="Image 1">
            <a:extLst>
              <a:ext uri="{FF2B5EF4-FFF2-40B4-BE49-F238E27FC236}">
                <a16:creationId xmlns:a16="http://schemas.microsoft.com/office/drawing/2014/main" id="{3F883666-AE3A-C954-46E8-F0516C7A6A04}"/>
              </a:ext>
            </a:extLst>
          </p:cNvPr>
          <p:cNvPicPr>
            <a:picLocks noChangeAspect="1"/>
          </p:cNvPicPr>
          <p:nvPr userDrawn="1"/>
        </p:nvPicPr>
        <p:blipFill>
          <a:blip r:embed="rId17"/>
          <a:stretch>
            <a:fillRect/>
          </a:stretch>
        </p:blipFill>
        <p:spPr>
          <a:xfrm>
            <a:off x="0" y="337394"/>
            <a:ext cx="1778000" cy="203200"/>
          </a:xfrm>
          <a:prstGeom prst="rect">
            <a:avLst/>
          </a:prstGeom>
        </p:spPr>
      </p:pic>
    </p:spTree>
    <p:extLst>
      <p:ext uri="{BB962C8B-B14F-4D97-AF65-F5344CB8AC3E}">
        <p14:creationId xmlns:p14="http://schemas.microsoft.com/office/powerpoint/2010/main" val="21976518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700" r:id="rId5"/>
    <p:sldLayoutId id="2147483682" r:id="rId6"/>
    <p:sldLayoutId id="2147483683" r:id="rId7"/>
    <p:sldLayoutId id="2147483705" r:id="rId8"/>
    <p:sldLayoutId id="2147483706" r:id="rId9"/>
    <p:sldLayoutId id="2147483685" r:id="rId10"/>
    <p:sldLayoutId id="2147483686" r:id="rId11"/>
    <p:sldLayoutId id="2147483687" r:id="rId12"/>
    <p:sldLayoutId id="2147483689" r:id="rId13"/>
    <p:sldLayoutId id="2147483690" r:id="rId14"/>
    <p:sldLayoutId id="2147483691" r:id="rId15"/>
  </p:sldLayoutIdLst>
  <p:hf hdr="0" ftr="0" dt="0"/>
  <p:txStyles>
    <p:titleStyle>
      <a:lvl1pPr marL="0" algn="l" defTabSz="914400" rtl="0" eaLnBrk="1" latinLnBrk="0" hangingPunct="1">
        <a:lnSpc>
          <a:spcPts val="3700"/>
        </a:lnSpc>
        <a:spcBef>
          <a:spcPct val="0"/>
        </a:spcBef>
        <a:buNone/>
        <a:defRPr lang="fr-CA" sz="3600" b="1" kern="1200" dirty="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sz="1800" b="1" kern="120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98BE3C-EDB8-514D-B4DE-D03C583876F6}"/>
              </a:ext>
            </a:extLst>
          </p:cNvPr>
          <p:cNvSpPr/>
          <p:nvPr userDrawn="1">
            <p:custDataLst>
              <p:tags r:id="rId4"/>
            </p:custDataLst>
          </p:nvPr>
        </p:nvSpPr>
        <p:spPr>
          <a:xfrm>
            <a:off x="-9023" y="1875923"/>
            <a:ext cx="12201023" cy="498207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dirty="0"/>
          </a:p>
        </p:txBody>
      </p:sp>
      <p:sp>
        <p:nvSpPr>
          <p:cNvPr id="8" name="Rectangle 7">
            <a:extLst>
              <a:ext uri="{FF2B5EF4-FFF2-40B4-BE49-F238E27FC236}">
                <a16:creationId xmlns:a16="http://schemas.microsoft.com/office/drawing/2014/main" id="{87303E17-0B2F-6441-870C-DD377A2311B5}"/>
              </a:ext>
            </a:extLst>
          </p:cNvPr>
          <p:cNvSpPr/>
          <p:nvPr userDrawn="1">
            <p:custDataLst>
              <p:tags r:id="rId5"/>
            </p:custDataLst>
          </p:nvPr>
        </p:nvSpPr>
        <p:spPr>
          <a:xfrm>
            <a:off x="0" y="1091"/>
            <a:ext cx="12192000" cy="1786760"/>
          </a:xfrm>
          <a:prstGeom prst="rect">
            <a:avLst/>
          </a:prstGeom>
          <a:solidFill>
            <a:srgbClr val="012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dirty="0"/>
          </a:p>
        </p:txBody>
      </p:sp>
      <p:sp>
        <p:nvSpPr>
          <p:cNvPr id="9" name="Titre 1">
            <a:extLst>
              <a:ext uri="{FF2B5EF4-FFF2-40B4-BE49-F238E27FC236}">
                <a16:creationId xmlns:a16="http://schemas.microsoft.com/office/drawing/2014/main" id="{5DF26D7D-7B21-B74D-964E-344349754BE3}"/>
              </a:ext>
            </a:extLst>
          </p:cNvPr>
          <p:cNvSpPr txBox="1">
            <a:spLocks/>
          </p:cNvSpPr>
          <p:nvPr userDrawn="1"/>
        </p:nvSpPr>
        <p:spPr>
          <a:xfrm>
            <a:off x="1016912" y="780392"/>
            <a:ext cx="8674525" cy="670036"/>
          </a:xfrm>
          <a:prstGeom prst="rect">
            <a:avLst/>
          </a:prstGeom>
        </p:spPr>
        <p:txBody>
          <a:bodyPr lIns="0" tIns="0" rIns="0" bIns="0" anchor="t" anchorCtr="0">
            <a:noAutofit/>
          </a:bodyPr>
          <a:lstStyle>
            <a:lvl1pPr algn="l" defTabSz="1371600" rtl="0" eaLnBrk="1" latinLnBrk="0" hangingPunct="1">
              <a:lnSpc>
                <a:spcPct val="90000"/>
              </a:lnSpc>
              <a:spcBef>
                <a:spcPct val="0"/>
              </a:spcBef>
              <a:buNone/>
              <a:defRPr sz="4800" b="1" kern="1200">
                <a:solidFill>
                  <a:schemeClr val="bg1"/>
                </a:solidFill>
                <a:latin typeface="Arial" panose="020B0604020202020204" pitchFamily="34" charset="0"/>
                <a:ea typeface="+mj-ea"/>
                <a:cs typeface="Arial" panose="020B0604020202020204" pitchFamily="34" charset="0"/>
              </a:defRPr>
            </a:lvl1pPr>
          </a:lstStyle>
          <a:p>
            <a:pPr>
              <a:lnSpc>
                <a:spcPts val="5000"/>
              </a:lnSpc>
            </a:pPr>
            <a:r>
              <a:rPr lang="fr-CA" sz="4500" dirty="0"/>
              <a:t>Présentation</a:t>
            </a:r>
            <a:r>
              <a:rPr lang="fr-CA" sz="4500" baseline="0" dirty="0"/>
              <a:t> </a:t>
            </a:r>
            <a:r>
              <a:rPr lang="fr-FR" sz="2400" b="0" dirty="0"/>
              <a:t>Format (1920 X 1080 pixels)</a:t>
            </a:r>
          </a:p>
        </p:txBody>
      </p:sp>
      <p:pic>
        <p:nvPicPr>
          <p:cNvPr id="2" name="Image 1">
            <a:extLst>
              <a:ext uri="{FF2B5EF4-FFF2-40B4-BE49-F238E27FC236}">
                <a16:creationId xmlns:a16="http://schemas.microsoft.com/office/drawing/2014/main" id="{45D2D25F-0591-A3FD-5AD8-E4BB67CB2DED}"/>
              </a:ext>
            </a:extLst>
          </p:cNvPr>
          <p:cNvPicPr>
            <a:picLocks noChangeAspect="1"/>
          </p:cNvPicPr>
          <p:nvPr userDrawn="1"/>
        </p:nvPicPr>
        <p:blipFill>
          <a:blip r:embed="rId6"/>
          <a:stretch>
            <a:fillRect/>
          </a:stretch>
        </p:blipFill>
        <p:spPr>
          <a:xfrm>
            <a:off x="0" y="337394"/>
            <a:ext cx="1778000" cy="203200"/>
          </a:xfrm>
          <a:prstGeom prst="rect">
            <a:avLst/>
          </a:prstGeom>
        </p:spPr>
      </p:pic>
      <p:pic>
        <p:nvPicPr>
          <p:cNvPr id="4" name="Image 3">
            <a:extLst>
              <a:ext uri="{FF2B5EF4-FFF2-40B4-BE49-F238E27FC236}">
                <a16:creationId xmlns:a16="http://schemas.microsoft.com/office/drawing/2014/main" id="{B0ACA360-76A7-D8FF-F0B4-F0107FA136CE}"/>
              </a:ext>
            </a:extLst>
          </p:cNvPr>
          <p:cNvPicPr>
            <a:picLocks noChangeAspect="1"/>
          </p:cNvPicPr>
          <p:nvPr userDrawn="1"/>
        </p:nvPicPr>
        <p:blipFill>
          <a:blip r:embed="rId7"/>
          <a:stretch>
            <a:fillRect/>
          </a:stretch>
        </p:blipFill>
        <p:spPr>
          <a:xfrm>
            <a:off x="9921869" y="292111"/>
            <a:ext cx="1761036" cy="1105331"/>
          </a:xfrm>
          <a:prstGeom prst="rect">
            <a:avLst/>
          </a:prstGeom>
        </p:spPr>
      </p:pic>
    </p:spTree>
    <p:extLst>
      <p:ext uri="{BB962C8B-B14F-4D97-AF65-F5344CB8AC3E}">
        <p14:creationId xmlns:p14="http://schemas.microsoft.com/office/powerpoint/2010/main" val="4289387982"/>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2.png"/><Relationship Id="rId5" Type="http://schemas.microsoft.com/office/2007/relationships/hdphoto" Target="../media/hdphoto2.wdp"/><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endParaRPr lang="fr-CA" dirty="0"/>
          </a:p>
        </p:txBody>
      </p:sp>
      <p:sp>
        <p:nvSpPr>
          <p:cNvPr id="5" name="Sous-titre 4"/>
          <p:cNvSpPr>
            <a:spLocks noGrp="1"/>
          </p:cNvSpPr>
          <p:nvPr>
            <p:ph type="subTitle" idx="1"/>
          </p:nvPr>
        </p:nvSpPr>
        <p:spPr/>
        <p:txBody>
          <a:bodyPr/>
          <a:lstStyle/>
          <a:p>
            <a:endParaRPr lang="fr-CA"/>
          </a:p>
        </p:txBody>
      </p:sp>
    </p:spTree>
    <p:extLst>
      <p:ext uri="{BB962C8B-B14F-4D97-AF65-F5344CB8AC3E}">
        <p14:creationId xmlns:p14="http://schemas.microsoft.com/office/powerpoint/2010/main" val="3639973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10</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2569849" cy="515170"/>
          </a:xfrm>
        </p:spPr>
        <p:txBody>
          <a:bodyPr/>
          <a:lstStyle/>
          <a:p>
            <a:r>
              <a:rPr lang="en-US" dirty="0"/>
              <a:t>Comments</a:t>
            </a:r>
            <a:endParaRPr lang="fr-CA" dirty="0"/>
          </a:p>
        </p:txBody>
      </p:sp>
      <p:sp>
        <p:nvSpPr>
          <p:cNvPr id="6" name="TextBox 5">
            <a:extLst>
              <a:ext uri="{FF2B5EF4-FFF2-40B4-BE49-F238E27FC236}">
                <a16:creationId xmlns:a16="http://schemas.microsoft.com/office/drawing/2014/main" id="{D22EC5E3-8F21-5B26-7844-3BBDC30355EE}"/>
              </a:ext>
            </a:extLst>
          </p:cNvPr>
          <p:cNvSpPr txBox="1"/>
          <p:nvPr/>
        </p:nvSpPr>
        <p:spPr>
          <a:xfrm>
            <a:off x="218942" y="965915"/>
            <a:ext cx="4778062" cy="2308324"/>
          </a:xfrm>
          <a:prstGeom prst="rect">
            <a:avLst/>
          </a:prstGeom>
          <a:noFill/>
        </p:spPr>
        <p:txBody>
          <a:bodyPr wrap="square" rtlCol="0">
            <a:spAutoFit/>
          </a:bodyPr>
          <a:lstStyle/>
          <a:p>
            <a:pPr algn="just"/>
            <a:r>
              <a:rPr lang="en-US" b="1" dirty="0"/>
              <a:t>Comments:</a:t>
            </a:r>
          </a:p>
          <a:p>
            <a:pPr algn="just"/>
            <a:r>
              <a:rPr lang="en-US" dirty="0"/>
              <a:t>Comments can be used to explain R code, and to make it more readable. It can also be used to prevent execution when testing alternative code.</a:t>
            </a:r>
          </a:p>
          <a:p>
            <a:pPr algn="just"/>
            <a:endParaRPr lang="en-US" dirty="0"/>
          </a:p>
          <a:p>
            <a:pPr algn="just"/>
            <a:r>
              <a:rPr lang="en-US" dirty="0"/>
              <a:t>Comments starts with a </a:t>
            </a:r>
            <a:r>
              <a:rPr lang="en-US" b="1" dirty="0">
                <a:solidFill>
                  <a:srgbClr val="FF0000"/>
                </a:solidFill>
              </a:rPr>
              <a:t>#</a:t>
            </a:r>
            <a:r>
              <a:rPr lang="en-US" dirty="0"/>
              <a:t>. When executing code, R will ignore anything that starts with </a:t>
            </a:r>
            <a:r>
              <a:rPr lang="en-US" b="1" dirty="0">
                <a:solidFill>
                  <a:srgbClr val="FF0000"/>
                </a:solidFill>
              </a:rPr>
              <a:t>#</a:t>
            </a:r>
            <a:r>
              <a:rPr lang="en-US" dirty="0"/>
              <a:t>.</a:t>
            </a:r>
          </a:p>
        </p:txBody>
      </p:sp>
      <p:pic>
        <p:nvPicPr>
          <p:cNvPr id="13" name="Picture 12">
            <a:extLst>
              <a:ext uri="{FF2B5EF4-FFF2-40B4-BE49-F238E27FC236}">
                <a16:creationId xmlns:a16="http://schemas.microsoft.com/office/drawing/2014/main" id="{4D55BA4A-5BDA-D3B7-2899-51147D62E096}"/>
              </a:ext>
            </a:extLst>
          </p:cNvPr>
          <p:cNvPicPr>
            <a:picLocks noChangeAspect="1"/>
          </p:cNvPicPr>
          <p:nvPr/>
        </p:nvPicPr>
        <p:blipFill>
          <a:blip r:embed="rId2"/>
          <a:stretch>
            <a:fillRect/>
          </a:stretch>
        </p:blipFill>
        <p:spPr>
          <a:xfrm>
            <a:off x="399719" y="3383532"/>
            <a:ext cx="4515241" cy="838273"/>
          </a:xfrm>
          <a:prstGeom prst="rect">
            <a:avLst/>
          </a:prstGeom>
        </p:spPr>
      </p:pic>
      <p:sp>
        <p:nvSpPr>
          <p:cNvPr id="14" name="TextBox 13">
            <a:extLst>
              <a:ext uri="{FF2B5EF4-FFF2-40B4-BE49-F238E27FC236}">
                <a16:creationId xmlns:a16="http://schemas.microsoft.com/office/drawing/2014/main" id="{0390E720-77CD-811A-2A9F-A179B43CDCE4}"/>
              </a:ext>
            </a:extLst>
          </p:cNvPr>
          <p:cNvSpPr txBox="1"/>
          <p:nvPr/>
        </p:nvSpPr>
        <p:spPr>
          <a:xfrm>
            <a:off x="5494986" y="965915"/>
            <a:ext cx="5044225" cy="2585323"/>
          </a:xfrm>
          <a:prstGeom prst="rect">
            <a:avLst/>
          </a:prstGeom>
          <a:noFill/>
        </p:spPr>
        <p:txBody>
          <a:bodyPr wrap="square" rtlCol="0">
            <a:spAutoFit/>
          </a:bodyPr>
          <a:lstStyle/>
          <a:p>
            <a:pPr algn="just"/>
            <a:r>
              <a:rPr lang="en-US" b="1" dirty="0"/>
              <a:t>Creating Variables in R</a:t>
            </a:r>
          </a:p>
          <a:p>
            <a:pPr algn="just"/>
            <a:r>
              <a:rPr lang="en-US" dirty="0"/>
              <a:t>Variables are containers for storing data values.</a:t>
            </a:r>
          </a:p>
          <a:p>
            <a:pPr algn="just"/>
            <a:endParaRPr lang="en-US" dirty="0"/>
          </a:p>
          <a:p>
            <a:pPr algn="just"/>
            <a:r>
              <a:rPr lang="en-US" dirty="0"/>
              <a:t>R does not have a command for declaring a variable. A variable is created the moment you first assign a value to it. To assign a value to a variable, use the </a:t>
            </a:r>
            <a:r>
              <a:rPr lang="en-US" b="1" dirty="0">
                <a:solidFill>
                  <a:srgbClr val="FF0000"/>
                </a:solidFill>
              </a:rPr>
              <a:t>&lt;- </a:t>
            </a:r>
            <a:r>
              <a:rPr lang="en-US" dirty="0"/>
              <a:t>or </a:t>
            </a:r>
            <a:r>
              <a:rPr lang="en-US" b="1" dirty="0">
                <a:solidFill>
                  <a:srgbClr val="FF0000"/>
                </a:solidFill>
              </a:rPr>
              <a:t>=</a:t>
            </a:r>
            <a:r>
              <a:rPr lang="en-US" dirty="0"/>
              <a:t> sign. To output (or print) the variable value, just type the variable name:</a:t>
            </a:r>
          </a:p>
        </p:txBody>
      </p:sp>
      <p:pic>
        <p:nvPicPr>
          <p:cNvPr id="21" name="Picture 20">
            <a:extLst>
              <a:ext uri="{FF2B5EF4-FFF2-40B4-BE49-F238E27FC236}">
                <a16:creationId xmlns:a16="http://schemas.microsoft.com/office/drawing/2014/main" id="{C4BA153E-B547-7DB9-274B-F158FBF10AC9}"/>
              </a:ext>
            </a:extLst>
          </p:cNvPr>
          <p:cNvPicPr>
            <a:picLocks noChangeAspect="1"/>
          </p:cNvPicPr>
          <p:nvPr/>
        </p:nvPicPr>
        <p:blipFill>
          <a:blip r:embed="rId3"/>
          <a:stretch>
            <a:fillRect/>
          </a:stretch>
        </p:blipFill>
        <p:spPr>
          <a:xfrm>
            <a:off x="6490953" y="3477999"/>
            <a:ext cx="3943692" cy="1112616"/>
          </a:xfrm>
          <a:prstGeom prst="rect">
            <a:avLst/>
          </a:prstGeom>
        </p:spPr>
      </p:pic>
      <p:sp>
        <p:nvSpPr>
          <p:cNvPr id="22" name="TextBox 21">
            <a:extLst>
              <a:ext uri="{FF2B5EF4-FFF2-40B4-BE49-F238E27FC236}">
                <a16:creationId xmlns:a16="http://schemas.microsoft.com/office/drawing/2014/main" id="{82C0A585-CCCA-E8BE-E1C4-E2ED48F240EF}"/>
              </a:ext>
            </a:extLst>
          </p:cNvPr>
          <p:cNvSpPr txBox="1"/>
          <p:nvPr/>
        </p:nvSpPr>
        <p:spPr>
          <a:xfrm>
            <a:off x="-41892" y="5150401"/>
            <a:ext cx="5563672" cy="923330"/>
          </a:xfrm>
          <a:prstGeom prst="rect">
            <a:avLst/>
          </a:prstGeom>
          <a:noFill/>
        </p:spPr>
        <p:txBody>
          <a:bodyPr wrap="square" rtlCol="0">
            <a:spAutoFit/>
          </a:bodyPr>
          <a:lstStyle/>
          <a:p>
            <a:r>
              <a:rPr lang="en-US" b="1" dirty="0"/>
              <a:t>Print / Output Variables</a:t>
            </a:r>
          </a:p>
          <a:p>
            <a:r>
              <a:rPr lang="en-US" dirty="0"/>
              <a:t>To print the output, You can just type the name of the variable or use the </a:t>
            </a:r>
            <a:r>
              <a:rPr lang="en-US" i="1" dirty="0"/>
              <a:t>print()</a:t>
            </a:r>
            <a:r>
              <a:rPr lang="en-US" dirty="0"/>
              <a:t> function</a:t>
            </a:r>
          </a:p>
        </p:txBody>
      </p:sp>
      <p:pic>
        <p:nvPicPr>
          <p:cNvPr id="25" name="Picture 24">
            <a:extLst>
              <a:ext uri="{FF2B5EF4-FFF2-40B4-BE49-F238E27FC236}">
                <a16:creationId xmlns:a16="http://schemas.microsoft.com/office/drawing/2014/main" id="{E0EE9C38-59AD-F05F-70BA-50BEAB746329}"/>
              </a:ext>
            </a:extLst>
          </p:cNvPr>
          <p:cNvPicPr>
            <a:picLocks noChangeAspect="1"/>
          </p:cNvPicPr>
          <p:nvPr/>
        </p:nvPicPr>
        <p:blipFill>
          <a:blip r:embed="rId4"/>
          <a:stretch>
            <a:fillRect/>
          </a:stretch>
        </p:blipFill>
        <p:spPr>
          <a:xfrm>
            <a:off x="5821472" y="5032507"/>
            <a:ext cx="2923283" cy="1086553"/>
          </a:xfrm>
          <a:prstGeom prst="rect">
            <a:avLst/>
          </a:prstGeom>
        </p:spPr>
      </p:pic>
    </p:spTree>
    <p:extLst>
      <p:ext uri="{BB962C8B-B14F-4D97-AF65-F5344CB8AC3E}">
        <p14:creationId xmlns:p14="http://schemas.microsoft.com/office/powerpoint/2010/main" val="365182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11</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Variables</a:t>
            </a:r>
            <a:endParaRPr lang="fr-CA" dirty="0"/>
          </a:p>
        </p:txBody>
      </p:sp>
      <p:sp>
        <p:nvSpPr>
          <p:cNvPr id="2" name="TextBox 1">
            <a:extLst>
              <a:ext uri="{FF2B5EF4-FFF2-40B4-BE49-F238E27FC236}">
                <a16:creationId xmlns:a16="http://schemas.microsoft.com/office/drawing/2014/main" id="{C3E573D0-C0FA-C18D-319D-B3000560821C}"/>
              </a:ext>
            </a:extLst>
          </p:cNvPr>
          <p:cNvSpPr txBox="1"/>
          <p:nvPr/>
        </p:nvSpPr>
        <p:spPr>
          <a:xfrm>
            <a:off x="0" y="691353"/>
            <a:ext cx="5658118" cy="1754326"/>
          </a:xfrm>
          <a:prstGeom prst="rect">
            <a:avLst/>
          </a:prstGeom>
          <a:noFill/>
        </p:spPr>
        <p:txBody>
          <a:bodyPr wrap="square" rtlCol="0">
            <a:spAutoFit/>
          </a:bodyPr>
          <a:lstStyle/>
          <a:p>
            <a:pPr algn="just"/>
            <a:r>
              <a:rPr lang="en-US" b="1" dirty="0"/>
              <a:t>Concatenate Elements</a:t>
            </a:r>
          </a:p>
          <a:p>
            <a:pPr algn="just"/>
            <a:r>
              <a:rPr lang="en-US" dirty="0"/>
              <a:t>You can also concatenate, or join, two or more elements, by using the </a:t>
            </a:r>
            <a:r>
              <a:rPr lang="en-US" b="1" i="1" dirty="0"/>
              <a:t>paste() </a:t>
            </a:r>
            <a:r>
              <a:rPr lang="en-US" dirty="0"/>
              <a:t>function.</a:t>
            </a:r>
          </a:p>
          <a:p>
            <a:pPr algn="just"/>
            <a:endParaRPr lang="en-US" dirty="0"/>
          </a:p>
          <a:p>
            <a:pPr algn="just"/>
            <a:r>
              <a:rPr lang="en-US" dirty="0"/>
              <a:t>To combine both text and a variable, R uses comma (</a:t>
            </a:r>
            <a:r>
              <a:rPr lang="en-US" b="1" dirty="0">
                <a:solidFill>
                  <a:srgbClr val="FF0000"/>
                </a:solidFill>
              </a:rPr>
              <a:t>,</a:t>
            </a:r>
            <a:r>
              <a:rPr lang="en-US" dirty="0"/>
              <a:t>):</a:t>
            </a:r>
          </a:p>
        </p:txBody>
      </p:sp>
      <p:pic>
        <p:nvPicPr>
          <p:cNvPr id="6" name="Picture 5">
            <a:extLst>
              <a:ext uri="{FF2B5EF4-FFF2-40B4-BE49-F238E27FC236}">
                <a16:creationId xmlns:a16="http://schemas.microsoft.com/office/drawing/2014/main" id="{8F2BF00C-7032-D249-307D-DD789D1240D8}"/>
              </a:ext>
            </a:extLst>
          </p:cNvPr>
          <p:cNvPicPr>
            <a:picLocks noChangeAspect="1"/>
          </p:cNvPicPr>
          <p:nvPr/>
        </p:nvPicPr>
        <p:blipFill>
          <a:blip r:embed="rId2"/>
          <a:stretch>
            <a:fillRect/>
          </a:stretch>
        </p:blipFill>
        <p:spPr>
          <a:xfrm>
            <a:off x="612809" y="2445679"/>
            <a:ext cx="4553345" cy="1741321"/>
          </a:xfrm>
          <a:prstGeom prst="rect">
            <a:avLst/>
          </a:prstGeom>
        </p:spPr>
      </p:pic>
      <p:sp>
        <p:nvSpPr>
          <p:cNvPr id="7" name="TextBox 6">
            <a:extLst>
              <a:ext uri="{FF2B5EF4-FFF2-40B4-BE49-F238E27FC236}">
                <a16:creationId xmlns:a16="http://schemas.microsoft.com/office/drawing/2014/main" id="{CE508ECB-032A-E45B-499F-4176FDBE1F76}"/>
              </a:ext>
            </a:extLst>
          </p:cNvPr>
          <p:cNvSpPr txBox="1"/>
          <p:nvPr/>
        </p:nvSpPr>
        <p:spPr>
          <a:xfrm>
            <a:off x="253285" y="4524777"/>
            <a:ext cx="5194478" cy="923330"/>
          </a:xfrm>
          <a:prstGeom prst="rect">
            <a:avLst/>
          </a:prstGeom>
          <a:noFill/>
        </p:spPr>
        <p:txBody>
          <a:bodyPr wrap="square" rtlCol="0">
            <a:spAutoFit/>
          </a:bodyPr>
          <a:lstStyle/>
          <a:p>
            <a:r>
              <a:rPr lang="en-US" b="1" dirty="0">
                <a:solidFill>
                  <a:srgbClr val="FF0000"/>
                </a:solidFill>
              </a:rPr>
              <a:t>Error</a:t>
            </a:r>
          </a:p>
          <a:p>
            <a:r>
              <a:rPr lang="en-US" dirty="0"/>
              <a:t>If you try to combine a string (text) and a number, R will give you an error:</a:t>
            </a:r>
          </a:p>
        </p:txBody>
      </p:sp>
      <p:pic>
        <p:nvPicPr>
          <p:cNvPr id="9" name="Picture 8">
            <a:extLst>
              <a:ext uri="{FF2B5EF4-FFF2-40B4-BE49-F238E27FC236}">
                <a16:creationId xmlns:a16="http://schemas.microsoft.com/office/drawing/2014/main" id="{AAF66DBC-6AFE-B86D-2702-3B5F6D008A23}"/>
              </a:ext>
            </a:extLst>
          </p:cNvPr>
          <p:cNvPicPr>
            <a:picLocks noChangeAspect="1"/>
          </p:cNvPicPr>
          <p:nvPr/>
        </p:nvPicPr>
        <p:blipFill>
          <a:blip r:embed="rId3"/>
          <a:stretch>
            <a:fillRect/>
          </a:stretch>
        </p:blipFill>
        <p:spPr>
          <a:xfrm>
            <a:off x="41773" y="5448107"/>
            <a:ext cx="6088571" cy="645525"/>
          </a:xfrm>
          <a:prstGeom prst="rect">
            <a:avLst/>
          </a:prstGeom>
        </p:spPr>
      </p:pic>
      <p:sp>
        <p:nvSpPr>
          <p:cNvPr id="10" name="TextBox 9">
            <a:extLst>
              <a:ext uri="{FF2B5EF4-FFF2-40B4-BE49-F238E27FC236}">
                <a16:creationId xmlns:a16="http://schemas.microsoft.com/office/drawing/2014/main" id="{0641671F-34C8-5BF6-EE94-0E7C3CEE5C42}"/>
              </a:ext>
            </a:extLst>
          </p:cNvPr>
          <p:cNvSpPr txBox="1"/>
          <p:nvPr/>
        </p:nvSpPr>
        <p:spPr>
          <a:xfrm>
            <a:off x="6323527" y="691353"/>
            <a:ext cx="5211650" cy="923330"/>
          </a:xfrm>
          <a:prstGeom prst="rect">
            <a:avLst/>
          </a:prstGeom>
          <a:noFill/>
        </p:spPr>
        <p:txBody>
          <a:bodyPr wrap="square" rtlCol="0">
            <a:spAutoFit/>
          </a:bodyPr>
          <a:lstStyle/>
          <a:p>
            <a:r>
              <a:rPr lang="en-US" b="1" dirty="0"/>
              <a:t>Multiple Variables</a:t>
            </a:r>
          </a:p>
          <a:p>
            <a:r>
              <a:rPr lang="en-US" dirty="0"/>
              <a:t>R allows you to assign the same value to multiple variables in one line:</a:t>
            </a:r>
          </a:p>
        </p:txBody>
      </p:sp>
      <p:pic>
        <p:nvPicPr>
          <p:cNvPr id="12" name="Picture 11">
            <a:extLst>
              <a:ext uri="{FF2B5EF4-FFF2-40B4-BE49-F238E27FC236}">
                <a16:creationId xmlns:a16="http://schemas.microsoft.com/office/drawing/2014/main" id="{F6BB60BE-9064-33BA-7EAF-5BEEF29934F9}"/>
              </a:ext>
            </a:extLst>
          </p:cNvPr>
          <p:cNvPicPr>
            <a:picLocks noChangeAspect="1"/>
          </p:cNvPicPr>
          <p:nvPr/>
        </p:nvPicPr>
        <p:blipFill>
          <a:blip r:embed="rId4"/>
          <a:stretch>
            <a:fillRect/>
          </a:stretch>
        </p:blipFill>
        <p:spPr>
          <a:xfrm>
            <a:off x="6323527" y="1677089"/>
            <a:ext cx="4229467" cy="1417443"/>
          </a:xfrm>
          <a:prstGeom prst="rect">
            <a:avLst/>
          </a:prstGeom>
        </p:spPr>
      </p:pic>
    </p:spTree>
    <p:extLst>
      <p:ext uri="{BB962C8B-B14F-4D97-AF65-F5344CB8AC3E}">
        <p14:creationId xmlns:p14="http://schemas.microsoft.com/office/powerpoint/2010/main" val="1121813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12</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Variables</a:t>
            </a:r>
            <a:endParaRPr lang="fr-CA" dirty="0"/>
          </a:p>
        </p:txBody>
      </p:sp>
      <p:sp>
        <p:nvSpPr>
          <p:cNvPr id="3" name="TextBox 2">
            <a:extLst>
              <a:ext uri="{FF2B5EF4-FFF2-40B4-BE49-F238E27FC236}">
                <a16:creationId xmlns:a16="http://schemas.microsoft.com/office/drawing/2014/main" id="{E90DEEC1-5D37-07A4-8AC0-1A8B71148A01}"/>
              </a:ext>
            </a:extLst>
          </p:cNvPr>
          <p:cNvSpPr txBox="1"/>
          <p:nvPr/>
        </p:nvSpPr>
        <p:spPr>
          <a:xfrm>
            <a:off x="150254" y="751268"/>
            <a:ext cx="9676326" cy="2585323"/>
          </a:xfrm>
          <a:prstGeom prst="rect">
            <a:avLst/>
          </a:prstGeom>
          <a:noFill/>
        </p:spPr>
        <p:txBody>
          <a:bodyPr wrap="square" rtlCol="0">
            <a:spAutoFit/>
          </a:bodyPr>
          <a:lstStyle/>
          <a:p>
            <a:r>
              <a:rPr lang="en-US" b="1" dirty="0"/>
              <a:t>Variable Names</a:t>
            </a:r>
          </a:p>
          <a:p>
            <a:r>
              <a:rPr lang="en-US" dirty="0"/>
              <a:t>A variable can have a short name (like x and y) or a more descriptive name (age, </a:t>
            </a:r>
            <a:r>
              <a:rPr lang="en-US" dirty="0" err="1"/>
              <a:t>carname</a:t>
            </a:r>
            <a:r>
              <a:rPr lang="en-US" dirty="0"/>
              <a:t>, </a:t>
            </a:r>
            <a:r>
              <a:rPr lang="en-US" dirty="0" err="1"/>
              <a:t>total_volume</a:t>
            </a:r>
            <a:r>
              <a:rPr lang="en-US" dirty="0"/>
              <a:t>). </a:t>
            </a:r>
          </a:p>
          <a:p>
            <a:r>
              <a:rPr lang="en-US" dirty="0"/>
              <a:t>Rules for R variables are:</a:t>
            </a:r>
          </a:p>
          <a:p>
            <a:pPr marL="285750" indent="-285750">
              <a:buFont typeface="Arial" panose="020B0604020202020204" pitchFamily="34" charset="0"/>
              <a:buChar char="•"/>
            </a:pPr>
            <a:r>
              <a:rPr lang="en-US" dirty="0"/>
              <a:t>A variable name must start with a letter and can be a combination of letters, digits, period(.) and underscore(_). If it starts with period(.), it cannot be followed by a digit.</a:t>
            </a:r>
          </a:p>
          <a:p>
            <a:pPr marL="285750" indent="-285750">
              <a:buFont typeface="Arial" panose="020B0604020202020204" pitchFamily="34" charset="0"/>
              <a:buChar char="•"/>
            </a:pPr>
            <a:r>
              <a:rPr lang="en-US" dirty="0"/>
              <a:t>A variable name cannot start with a number or underscore (_)</a:t>
            </a:r>
          </a:p>
          <a:p>
            <a:pPr marL="285750" indent="-285750">
              <a:buFont typeface="Arial" panose="020B0604020202020204" pitchFamily="34" charset="0"/>
              <a:buChar char="•"/>
            </a:pPr>
            <a:r>
              <a:rPr lang="en-US" dirty="0"/>
              <a:t>Variable names are case-sensitive (age, Age and AGE are three different variables)</a:t>
            </a:r>
          </a:p>
          <a:p>
            <a:pPr marL="285750" indent="-285750">
              <a:buFont typeface="Arial" panose="020B0604020202020204" pitchFamily="34" charset="0"/>
              <a:buChar char="•"/>
            </a:pPr>
            <a:r>
              <a:rPr lang="en-US" dirty="0"/>
              <a:t>Reserved words cannot be used as variables (TRUE, FALSE, NULL, if...)</a:t>
            </a:r>
          </a:p>
        </p:txBody>
      </p:sp>
      <p:pic>
        <p:nvPicPr>
          <p:cNvPr id="7" name="Picture 6">
            <a:extLst>
              <a:ext uri="{FF2B5EF4-FFF2-40B4-BE49-F238E27FC236}">
                <a16:creationId xmlns:a16="http://schemas.microsoft.com/office/drawing/2014/main" id="{71FE9C26-5030-F6A6-CC83-2111BA2DF27A}"/>
              </a:ext>
            </a:extLst>
          </p:cNvPr>
          <p:cNvPicPr>
            <a:picLocks noChangeAspect="1"/>
          </p:cNvPicPr>
          <p:nvPr/>
        </p:nvPicPr>
        <p:blipFill>
          <a:blip r:embed="rId2"/>
          <a:stretch>
            <a:fillRect/>
          </a:stretch>
        </p:blipFill>
        <p:spPr>
          <a:xfrm>
            <a:off x="543137" y="3465244"/>
            <a:ext cx="6237511" cy="2571973"/>
          </a:xfrm>
          <a:prstGeom prst="rect">
            <a:avLst/>
          </a:prstGeom>
        </p:spPr>
      </p:pic>
    </p:spTree>
    <p:extLst>
      <p:ext uri="{BB962C8B-B14F-4D97-AF65-F5344CB8AC3E}">
        <p14:creationId xmlns:p14="http://schemas.microsoft.com/office/powerpoint/2010/main" val="188908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13</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types</a:t>
            </a:r>
            <a:endParaRPr lang="fr-CA" dirty="0"/>
          </a:p>
        </p:txBody>
      </p:sp>
      <p:sp>
        <p:nvSpPr>
          <p:cNvPr id="2" name="TextBox 1">
            <a:extLst>
              <a:ext uri="{FF2B5EF4-FFF2-40B4-BE49-F238E27FC236}">
                <a16:creationId xmlns:a16="http://schemas.microsoft.com/office/drawing/2014/main" id="{3361D059-75A4-4425-8248-33F123C0F6E6}"/>
              </a:ext>
            </a:extLst>
          </p:cNvPr>
          <p:cNvSpPr txBox="1"/>
          <p:nvPr/>
        </p:nvSpPr>
        <p:spPr>
          <a:xfrm>
            <a:off x="154547" y="884349"/>
            <a:ext cx="4142704" cy="4247317"/>
          </a:xfrm>
          <a:prstGeom prst="rect">
            <a:avLst/>
          </a:prstGeom>
          <a:noFill/>
        </p:spPr>
        <p:txBody>
          <a:bodyPr wrap="square" rtlCol="0">
            <a:spAutoFit/>
          </a:bodyPr>
          <a:lstStyle/>
          <a:p>
            <a:r>
              <a:rPr lang="en-US" dirty="0"/>
              <a:t>There are 5 basic atomic classes: </a:t>
            </a:r>
          </a:p>
          <a:p>
            <a:pPr marL="285750" indent="-285750">
              <a:buFont typeface="Arial" panose="020B0604020202020204" pitchFamily="34" charset="0"/>
              <a:buChar char="•"/>
            </a:pPr>
            <a:r>
              <a:rPr lang="en-US" dirty="0"/>
              <a:t>numeric </a:t>
            </a:r>
          </a:p>
          <a:p>
            <a:pPr marL="285750" indent="-285750">
              <a:buFont typeface="Arial" panose="020B0604020202020204" pitchFamily="34" charset="0"/>
              <a:buChar char="•"/>
            </a:pPr>
            <a:r>
              <a:rPr lang="en-US" dirty="0"/>
              <a:t>integer, </a:t>
            </a:r>
          </a:p>
          <a:p>
            <a:pPr marL="285750" indent="-285750">
              <a:buFont typeface="Arial" panose="020B0604020202020204" pitchFamily="34" charset="0"/>
              <a:buChar char="•"/>
            </a:pPr>
            <a:r>
              <a:rPr lang="en-US" dirty="0"/>
              <a:t>complex, </a:t>
            </a:r>
          </a:p>
          <a:p>
            <a:pPr marL="285750" indent="-285750">
              <a:buFont typeface="Arial" panose="020B0604020202020204" pitchFamily="34" charset="0"/>
              <a:buChar char="•"/>
            </a:pPr>
            <a:r>
              <a:rPr lang="en-US" dirty="0"/>
              <a:t>character, </a:t>
            </a:r>
          </a:p>
          <a:p>
            <a:pPr marL="285750" indent="-285750">
              <a:buFont typeface="Arial" panose="020B0604020202020204" pitchFamily="34" charset="0"/>
              <a:buChar char="•"/>
            </a:pPr>
            <a:r>
              <a:rPr lang="en-US" dirty="0"/>
              <a:t>Logical</a:t>
            </a:r>
          </a:p>
          <a:p>
            <a:r>
              <a:rPr lang="en-US" dirty="0"/>
              <a:t>A </a:t>
            </a:r>
            <a:r>
              <a:rPr lang="en-US" b="1" i="1" dirty="0"/>
              <a:t>numeric</a:t>
            </a:r>
            <a:r>
              <a:rPr lang="en-US" dirty="0"/>
              <a:t> data type contains any number with or without a decimal, like: 10.5, 55, 787</a:t>
            </a:r>
          </a:p>
          <a:p>
            <a:r>
              <a:rPr lang="en-US" b="1" i="1" dirty="0"/>
              <a:t>Integers</a:t>
            </a:r>
            <a:r>
              <a:rPr lang="en-US" dirty="0"/>
              <a:t> are numeric data without decimals. To create an integer variable, you must use the letter </a:t>
            </a:r>
            <a:r>
              <a:rPr lang="en-US" b="1" dirty="0">
                <a:solidFill>
                  <a:srgbClr val="FF0000"/>
                </a:solidFill>
              </a:rPr>
              <a:t>L</a:t>
            </a:r>
            <a:r>
              <a:rPr lang="en-US" dirty="0"/>
              <a:t> after the integer value: (ex: x &lt;- 1000L)</a:t>
            </a:r>
          </a:p>
          <a:p>
            <a:r>
              <a:rPr lang="en-US" dirty="0"/>
              <a:t>A </a:t>
            </a:r>
            <a:r>
              <a:rPr lang="en-US" b="1" i="1" dirty="0"/>
              <a:t>complex</a:t>
            </a:r>
            <a:r>
              <a:rPr lang="en-US" dirty="0"/>
              <a:t> number is written with an "</a:t>
            </a:r>
            <a:r>
              <a:rPr lang="en-US" dirty="0" err="1"/>
              <a:t>i</a:t>
            </a:r>
            <a:r>
              <a:rPr lang="en-US" dirty="0"/>
              <a:t>" as the imaginary part: (ex: x = 3+5i)</a:t>
            </a:r>
          </a:p>
        </p:txBody>
      </p:sp>
      <p:pic>
        <p:nvPicPr>
          <p:cNvPr id="8" name="Picture 7">
            <a:extLst>
              <a:ext uri="{FF2B5EF4-FFF2-40B4-BE49-F238E27FC236}">
                <a16:creationId xmlns:a16="http://schemas.microsoft.com/office/drawing/2014/main" id="{0A521645-FDC8-0AF2-54BA-8F4FDC8D061E}"/>
              </a:ext>
            </a:extLst>
          </p:cNvPr>
          <p:cNvPicPr>
            <a:picLocks noChangeAspect="1"/>
          </p:cNvPicPr>
          <p:nvPr/>
        </p:nvPicPr>
        <p:blipFill>
          <a:blip r:embed="rId2"/>
          <a:stretch>
            <a:fillRect/>
          </a:stretch>
        </p:blipFill>
        <p:spPr>
          <a:xfrm>
            <a:off x="4406018" y="1328676"/>
            <a:ext cx="4058002" cy="1779424"/>
          </a:xfrm>
          <a:prstGeom prst="rect">
            <a:avLst/>
          </a:prstGeom>
        </p:spPr>
      </p:pic>
      <p:sp>
        <p:nvSpPr>
          <p:cNvPr id="9" name="TextBox 8">
            <a:extLst>
              <a:ext uri="{FF2B5EF4-FFF2-40B4-BE49-F238E27FC236}">
                <a16:creationId xmlns:a16="http://schemas.microsoft.com/office/drawing/2014/main" id="{D623609F-3354-826B-9C5F-9F84CDDC10EE}"/>
              </a:ext>
            </a:extLst>
          </p:cNvPr>
          <p:cNvSpPr txBox="1"/>
          <p:nvPr/>
        </p:nvSpPr>
        <p:spPr>
          <a:xfrm>
            <a:off x="4629013" y="908481"/>
            <a:ext cx="3411448" cy="369332"/>
          </a:xfrm>
          <a:prstGeom prst="rect">
            <a:avLst/>
          </a:prstGeom>
          <a:noFill/>
        </p:spPr>
        <p:txBody>
          <a:bodyPr wrap="square" rtlCol="0">
            <a:spAutoFit/>
          </a:bodyPr>
          <a:lstStyle/>
          <a:p>
            <a:r>
              <a:rPr lang="en-US" b="1" dirty="0"/>
              <a:t>Examples of numeric values</a:t>
            </a:r>
          </a:p>
        </p:txBody>
      </p:sp>
      <p:pic>
        <p:nvPicPr>
          <p:cNvPr id="11" name="Picture 10">
            <a:extLst>
              <a:ext uri="{FF2B5EF4-FFF2-40B4-BE49-F238E27FC236}">
                <a16:creationId xmlns:a16="http://schemas.microsoft.com/office/drawing/2014/main" id="{0A6385DE-21DC-3B9D-6A78-36EB2DEEC6BC}"/>
              </a:ext>
            </a:extLst>
          </p:cNvPr>
          <p:cNvPicPr>
            <a:picLocks noChangeAspect="1"/>
          </p:cNvPicPr>
          <p:nvPr/>
        </p:nvPicPr>
        <p:blipFill>
          <a:blip r:embed="rId3"/>
          <a:stretch>
            <a:fillRect/>
          </a:stretch>
        </p:blipFill>
        <p:spPr>
          <a:xfrm>
            <a:off x="4407787" y="3749900"/>
            <a:ext cx="3853900" cy="1570456"/>
          </a:xfrm>
          <a:prstGeom prst="rect">
            <a:avLst/>
          </a:prstGeom>
        </p:spPr>
      </p:pic>
      <p:sp>
        <p:nvSpPr>
          <p:cNvPr id="12" name="TextBox 11">
            <a:extLst>
              <a:ext uri="{FF2B5EF4-FFF2-40B4-BE49-F238E27FC236}">
                <a16:creationId xmlns:a16="http://schemas.microsoft.com/office/drawing/2014/main" id="{8069E608-F2CE-05D1-9D71-FC09BCEBD9EC}"/>
              </a:ext>
            </a:extLst>
          </p:cNvPr>
          <p:cNvSpPr txBox="1"/>
          <p:nvPr/>
        </p:nvSpPr>
        <p:spPr>
          <a:xfrm>
            <a:off x="4695550" y="3354222"/>
            <a:ext cx="3411448" cy="369332"/>
          </a:xfrm>
          <a:prstGeom prst="rect">
            <a:avLst/>
          </a:prstGeom>
          <a:noFill/>
        </p:spPr>
        <p:txBody>
          <a:bodyPr wrap="square" rtlCol="0">
            <a:spAutoFit/>
          </a:bodyPr>
          <a:lstStyle/>
          <a:p>
            <a:r>
              <a:rPr lang="en-US" b="1" dirty="0"/>
              <a:t>Example of character values</a:t>
            </a:r>
          </a:p>
        </p:txBody>
      </p:sp>
      <p:pic>
        <p:nvPicPr>
          <p:cNvPr id="14" name="Picture 13">
            <a:extLst>
              <a:ext uri="{FF2B5EF4-FFF2-40B4-BE49-F238E27FC236}">
                <a16:creationId xmlns:a16="http://schemas.microsoft.com/office/drawing/2014/main" id="{A24984EA-D0F4-F0AC-795C-72973CE2BFF0}"/>
              </a:ext>
            </a:extLst>
          </p:cNvPr>
          <p:cNvPicPr>
            <a:picLocks noChangeAspect="1"/>
          </p:cNvPicPr>
          <p:nvPr/>
        </p:nvPicPr>
        <p:blipFill>
          <a:blip r:embed="rId4"/>
          <a:stretch>
            <a:fillRect/>
          </a:stretch>
        </p:blipFill>
        <p:spPr>
          <a:xfrm>
            <a:off x="8682991" y="1328676"/>
            <a:ext cx="3434403" cy="1370536"/>
          </a:xfrm>
          <a:prstGeom prst="rect">
            <a:avLst/>
          </a:prstGeom>
        </p:spPr>
      </p:pic>
      <p:sp>
        <p:nvSpPr>
          <p:cNvPr id="15" name="TextBox 14">
            <a:extLst>
              <a:ext uri="{FF2B5EF4-FFF2-40B4-BE49-F238E27FC236}">
                <a16:creationId xmlns:a16="http://schemas.microsoft.com/office/drawing/2014/main" id="{15063952-9454-1A3E-39FD-D584C5F4B00C}"/>
              </a:ext>
            </a:extLst>
          </p:cNvPr>
          <p:cNvSpPr txBox="1"/>
          <p:nvPr/>
        </p:nvSpPr>
        <p:spPr>
          <a:xfrm>
            <a:off x="8780552" y="908481"/>
            <a:ext cx="3411448" cy="369332"/>
          </a:xfrm>
          <a:prstGeom prst="rect">
            <a:avLst/>
          </a:prstGeom>
          <a:noFill/>
        </p:spPr>
        <p:txBody>
          <a:bodyPr wrap="square" rtlCol="0">
            <a:spAutoFit/>
          </a:bodyPr>
          <a:lstStyle/>
          <a:p>
            <a:r>
              <a:rPr lang="en-US" b="1" dirty="0"/>
              <a:t>Example of logical values</a:t>
            </a:r>
          </a:p>
        </p:txBody>
      </p:sp>
      <p:sp>
        <p:nvSpPr>
          <p:cNvPr id="16" name="TextBox 15">
            <a:extLst>
              <a:ext uri="{FF2B5EF4-FFF2-40B4-BE49-F238E27FC236}">
                <a16:creationId xmlns:a16="http://schemas.microsoft.com/office/drawing/2014/main" id="{EB31BF4C-6278-5992-D7E1-46E80736BED8}"/>
              </a:ext>
            </a:extLst>
          </p:cNvPr>
          <p:cNvSpPr txBox="1"/>
          <p:nvPr/>
        </p:nvSpPr>
        <p:spPr>
          <a:xfrm>
            <a:off x="8707122" y="3215722"/>
            <a:ext cx="3386139" cy="646331"/>
          </a:xfrm>
          <a:prstGeom prst="rect">
            <a:avLst/>
          </a:prstGeom>
          <a:noFill/>
        </p:spPr>
        <p:txBody>
          <a:bodyPr wrap="square" rtlCol="0">
            <a:spAutoFit/>
          </a:bodyPr>
          <a:lstStyle/>
          <a:p>
            <a:r>
              <a:rPr lang="en-US" dirty="0"/>
              <a:t>To find out the type of variable, use the </a:t>
            </a:r>
            <a:r>
              <a:rPr lang="en-US" b="1" i="1" dirty="0"/>
              <a:t>class() </a:t>
            </a:r>
            <a:r>
              <a:rPr lang="en-US" dirty="0"/>
              <a:t>function</a:t>
            </a:r>
          </a:p>
        </p:txBody>
      </p:sp>
      <p:pic>
        <p:nvPicPr>
          <p:cNvPr id="18" name="Picture 17">
            <a:extLst>
              <a:ext uri="{FF2B5EF4-FFF2-40B4-BE49-F238E27FC236}">
                <a16:creationId xmlns:a16="http://schemas.microsoft.com/office/drawing/2014/main" id="{9C4AE152-0900-EB57-1CFC-662000C54DB0}"/>
              </a:ext>
            </a:extLst>
          </p:cNvPr>
          <p:cNvPicPr>
            <a:picLocks noChangeAspect="1"/>
          </p:cNvPicPr>
          <p:nvPr/>
        </p:nvPicPr>
        <p:blipFill>
          <a:blip r:embed="rId5"/>
          <a:stretch>
            <a:fillRect/>
          </a:stretch>
        </p:blipFill>
        <p:spPr>
          <a:xfrm>
            <a:off x="8682991" y="3942334"/>
            <a:ext cx="3386139" cy="1303463"/>
          </a:xfrm>
          <a:prstGeom prst="rect">
            <a:avLst/>
          </a:prstGeom>
        </p:spPr>
      </p:pic>
    </p:spTree>
    <p:extLst>
      <p:ext uri="{BB962C8B-B14F-4D97-AF65-F5344CB8AC3E}">
        <p14:creationId xmlns:p14="http://schemas.microsoft.com/office/powerpoint/2010/main" val="131684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14</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Structures: Vector</a:t>
            </a:r>
            <a:endParaRPr lang="fr-CA" dirty="0"/>
          </a:p>
        </p:txBody>
      </p:sp>
      <p:sp>
        <p:nvSpPr>
          <p:cNvPr id="6" name="TextBox 5">
            <a:extLst>
              <a:ext uri="{FF2B5EF4-FFF2-40B4-BE49-F238E27FC236}">
                <a16:creationId xmlns:a16="http://schemas.microsoft.com/office/drawing/2014/main" id="{FB9DE09F-7510-3343-F0E2-C7229FD44CFE}"/>
              </a:ext>
            </a:extLst>
          </p:cNvPr>
          <p:cNvSpPr txBox="1"/>
          <p:nvPr/>
        </p:nvSpPr>
        <p:spPr>
          <a:xfrm>
            <a:off x="440028" y="676046"/>
            <a:ext cx="11311944" cy="1754326"/>
          </a:xfrm>
          <a:prstGeom prst="rect">
            <a:avLst/>
          </a:prstGeom>
          <a:noFill/>
        </p:spPr>
        <p:txBody>
          <a:bodyPr wrap="square" rtlCol="0">
            <a:spAutoFit/>
          </a:bodyPr>
          <a:lstStyle/>
          <a:p>
            <a:r>
              <a:rPr lang="en-US" b="1" dirty="0"/>
              <a:t>Creating Vectors</a:t>
            </a:r>
            <a:r>
              <a:rPr lang="en-US" dirty="0"/>
              <a:t>: Using the </a:t>
            </a:r>
            <a:r>
              <a:rPr lang="en-US" b="1" i="1" dirty="0">
                <a:solidFill>
                  <a:srgbClr val="FF0000"/>
                </a:solidFill>
              </a:rPr>
              <a:t>c() </a:t>
            </a:r>
            <a:r>
              <a:rPr lang="en-US" dirty="0"/>
              <a:t>function to combine items of the same type into a vector. </a:t>
            </a:r>
          </a:p>
          <a:p>
            <a:r>
              <a:rPr lang="en-US" dirty="0"/>
              <a:t>Ex: </a:t>
            </a:r>
            <a:r>
              <a:rPr lang="de-DE" dirty="0"/>
              <a:t>gene_names &lt;- c("ESR1", "p53", "PI3K", "BRCA1")</a:t>
            </a:r>
            <a:endParaRPr lang="en-US" dirty="0"/>
          </a:p>
          <a:p>
            <a:r>
              <a:rPr lang="en-US" b="1" dirty="0"/>
              <a:t>Types of Vectors</a:t>
            </a:r>
            <a:r>
              <a:rPr lang="en-US" dirty="0"/>
              <a:t>: Numerical, character, and logical vectors.</a:t>
            </a:r>
          </a:p>
          <a:p>
            <a:r>
              <a:rPr lang="en-US" b="1" dirty="0"/>
              <a:t>Vector Operations</a:t>
            </a:r>
            <a:r>
              <a:rPr lang="en-US" dirty="0"/>
              <a:t>: Accessing, modifying, and sorting vector elements.</a:t>
            </a:r>
          </a:p>
          <a:p>
            <a:r>
              <a:rPr lang="en-US" b="1" dirty="0"/>
              <a:t>Vector Length and Repetition</a:t>
            </a:r>
            <a:r>
              <a:rPr lang="en-US" dirty="0"/>
              <a:t>: Using </a:t>
            </a:r>
            <a:r>
              <a:rPr lang="en-US" b="1" i="1" dirty="0">
                <a:solidFill>
                  <a:srgbClr val="FF0000"/>
                </a:solidFill>
              </a:rPr>
              <a:t>length(), sort(), </a:t>
            </a:r>
            <a:r>
              <a:rPr lang="en-US" dirty="0"/>
              <a:t>and </a:t>
            </a:r>
            <a:r>
              <a:rPr lang="en-US" b="1" i="1" dirty="0">
                <a:solidFill>
                  <a:srgbClr val="FF0000"/>
                </a:solidFill>
              </a:rPr>
              <a:t>rep() </a:t>
            </a:r>
            <a:r>
              <a:rPr lang="en-US" dirty="0"/>
              <a:t>functions.</a:t>
            </a:r>
          </a:p>
          <a:p>
            <a:r>
              <a:rPr lang="en-US" b="1" dirty="0"/>
              <a:t>Sequences</a:t>
            </a:r>
            <a:r>
              <a:rPr lang="en-US" dirty="0"/>
              <a:t>: Generating sequences using </a:t>
            </a:r>
            <a:r>
              <a:rPr lang="en-US" b="1" dirty="0">
                <a:solidFill>
                  <a:srgbClr val="FF0000"/>
                </a:solidFill>
              </a:rPr>
              <a:t>:</a:t>
            </a:r>
            <a:r>
              <a:rPr lang="en-US" dirty="0"/>
              <a:t> and </a:t>
            </a:r>
            <a:r>
              <a:rPr lang="en-US" b="1" i="1" dirty="0">
                <a:solidFill>
                  <a:srgbClr val="FF0000"/>
                </a:solidFill>
              </a:rPr>
              <a:t>seq() </a:t>
            </a:r>
            <a:r>
              <a:rPr lang="en-US" dirty="0"/>
              <a:t>functions.</a:t>
            </a:r>
          </a:p>
        </p:txBody>
      </p:sp>
      <p:pic>
        <p:nvPicPr>
          <p:cNvPr id="9" name="Picture 8">
            <a:extLst>
              <a:ext uri="{FF2B5EF4-FFF2-40B4-BE49-F238E27FC236}">
                <a16:creationId xmlns:a16="http://schemas.microsoft.com/office/drawing/2014/main" id="{6B4E7EFC-361E-4610-69EC-946466CA4C2B}"/>
              </a:ext>
            </a:extLst>
          </p:cNvPr>
          <p:cNvPicPr>
            <a:picLocks noChangeAspect="1"/>
          </p:cNvPicPr>
          <p:nvPr/>
        </p:nvPicPr>
        <p:blipFill>
          <a:blip r:embed="rId2"/>
          <a:stretch>
            <a:fillRect/>
          </a:stretch>
        </p:blipFill>
        <p:spPr>
          <a:xfrm>
            <a:off x="156775" y="2509595"/>
            <a:ext cx="3638200" cy="2801092"/>
          </a:xfrm>
          <a:prstGeom prst="rect">
            <a:avLst/>
          </a:prstGeom>
          <a:ln>
            <a:solidFill>
              <a:schemeClr val="tx1"/>
            </a:solidFill>
          </a:ln>
        </p:spPr>
      </p:pic>
      <p:pic>
        <p:nvPicPr>
          <p:cNvPr id="11" name="Picture 10">
            <a:extLst>
              <a:ext uri="{FF2B5EF4-FFF2-40B4-BE49-F238E27FC236}">
                <a16:creationId xmlns:a16="http://schemas.microsoft.com/office/drawing/2014/main" id="{6C4787E0-ECC0-E7CB-CB3D-679B97EC14E1}"/>
              </a:ext>
            </a:extLst>
          </p:cNvPr>
          <p:cNvPicPr>
            <a:picLocks noChangeAspect="1"/>
          </p:cNvPicPr>
          <p:nvPr/>
        </p:nvPicPr>
        <p:blipFill>
          <a:blip r:embed="rId3"/>
          <a:stretch>
            <a:fillRect/>
          </a:stretch>
        </p:blipFill>
        <p:spPr>
          <a:xfrm>
            <a:off x="4095697" y="2509595"/>
            <a:ext cx="3676969" cy="1962320"/>
          </a:xfrm>
          <a:prstGeom prst="rect">
            <a:avLst/>
          </a:prstGeom>
          <a:ln>
            <a:solidFill>
              <a:schemeClr val="tx1"/>
            </a:solidFill>
          </a:ln>
        </p:spPr>
      </p:pic>
      <p:pic>
        <p:nvPicPr>
          <p:cNvPr id="13" name="Picture 12">
            <a:extLst>
              <a:ext uri="{FF2B5EF4-FFF2-40B4-BE49-F238E27FC236}">
                <a16:creationId xmlns:a16="http://schemas.microsoft.com/office/drawing/2014/main" id="{790C99CD-9457-26E4-B789-68CCC9DA5F06}"/>
              </a:ext>
            </a:extLst>
          </p:cNvPr>
          <p:cNvPicPr>
            <a:picLocks noChangeAspect="1"/>
          </p:cNvPicPr>
          <p:nvPr/>
        </p:nvPicPr>
        <p:blipFill>
          <a:blip r:embed="rId4"/>
          <a:stretch>
            <a:fillRect/>
          </a:stretch>
        </p:blipFill>
        <p:spPr>
          <a:xfrm>
            <a:off x="8289697" y="2509595"/>
            <a:ext cx="3779848" cy="2724386"/>
          </a:xfrm>
          <a:prstGeom prst="rect">
            <a:avLst/>
          </a:prstGeom>
          <a:ln>
            <a:solidFill>
              <a:schemeClr val="tx1"/>
            </a:solidFill>
          </a:ln>
        </p:spPr>
      </p:pic>
      <p:pic>
        <p:nvPicPr>
          <p:cNvPr id="15" name="Picture 14">
            <a:extLst>
              <a:ext uri="{FF2B5EF4-FFF2-40B4-BE49-F238E27FC236}">
                <a16:creationId xmlns:a16="http://schemas.microsoft.com/office/drawing/2014/main" id="{EA00BBBB-8119-2D83-7A6F-41B6D444D89E}"/>
              </a:ext>
            </a:extLst>
          </p:cNvPr>
          <p:cNvPicPr>
            <a:picLocks noChangeAspect="1"/>
          </p:cNvPicPr>
          <p:nvPr/>
        </p:nvPicPr>
        <p:blipFill>
          <a:blip r:embed="rId5"/>
          <a:stretch>
            <a:fillRect/>
          </a:stretch>
        </p:blipFill>
        <p:spPr>
          <a:xfrm>
            <a:off x="4052059" y="4607890"/>
            <a:ext cx="3764244" cy="1943465"/>
          </a:xfrm>
          <a:prstGeom prst="rect">
            <a:avLst/>
          </a:prstGeom>
          <a:ln>
            <a:solidFill>
              <a:schemeClr val="tx1"/>
            </a:solidFill>
          </a:ln>
        </p:spPr>
      </p:pic>
    </p:spTree>
    <p:extLst>
      <p:ext uri="{BB962C8B-B14F-4D97-AF65-F5344CB8AC3E}">
        <p14:creationId xmlns:p14="http://schemas.microsoft.com/office/powerpoint/2010/main" val="322025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15</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List</a:t>
            </a:r>
            <a:endParaRPr lang="fr-CA" dirty="0"/>
          </a:p>
        </p:txBody>
      </p:sp>
      <p:sp>
        <p:nvSpPr>
          <p:cNvPr id="2" name="TextBox 1">
            <a:extLst>
              <a:ext uri="{FF2B5EF4-FFF2-40B4-BE49-F238E27FC236}">
                <a16:creationId xmlns:a16="http://schemas.microsoft.com/office/drawing/2014/main" id="{6EADBE0B-7009-B121-CBD2-5D0ABA9F535B}"/>
              </a:ext>
            </a:extLst>
          </p:cNvPr>
          <p:cNvSpPr txBox="1"/>
          <p:nvPr/>
        </p:nvSpPr>
        <p:spPr>
          <a:xfrm>
            <a:off x="0" y="605307"/>
            <a:ext cx="10771031" cy="1200329"/>
          </a:xfrm>
          <a:prstGeom prst="rect">
            <a:avLst/>
          </a:prstGeom>
          <a:noFill/>
        </p:spPr>
        <p:txBody>
          <a:bodyPr wrap="square" rtlCol="0">
            <a:spAutoFit/>
          </a:bodyPr>
          <a:lstStyle/>
          <a:p>
            <a:r>
              <a:rPr lang="en-US" b="1" dirty="0"/>
              <a:t>Lists</a:t>
            </a:r>
          </a:p>
          <a:p>
            <a:r>
              <a:rPr lang="en-US" dirty="0"/>
              <a:t>A list in R can contain many different data types inside it. A list is a collection of data which is ordered and changeable.</a:t>
            </a:r>
          </a:p>
          <a:p>
            <a:r>
              <a:rPr lang="en-US" dirty="0"/>
              <a:t>To create a list, use the </a:t>
            </a:r>
            <a:r>
              <a:rPr lang="en-US" b="1" i="1" dirty="0">
                <a:solidFill>
                  <a:srgbClr val="FF0000"/>
                </a:solidFill>
              </a:rPr>
              <a:t>list() </a:t>
            </a:r>
            <a:r>
              <a:rPr lang="en-US" dirty="0"/>
              <a:t>function:</a:t>
            </a:r>
          </a:p>
        </p:txBody>
      </p:sp>
      <p:pic>
        <p:nvPicPr>
          <p:cNvPr id="8" name="Picture 7">
            <a:extLst>
              <a:ext uri="{FF2B5EF4-FFF2-40B4-BE49-F238E27FC236}">
                <a16:creationId xmlns:a16="http://schemas.microsoft.com/office/drawing/2014/main" id="{76F37543-AA97-3EAA-E9D3-6386E3325FB9}"/>
              </a:ext>
            </a:extLst>
          </p:cNvPr>
          <p:cNvPicPr>
            <a:picLocks noChangeAspect="1"/>
          </p:cNvPicPr>
          <p:nvPr/>
        </p:nvPicPr>
        <p:blipFill>
          <a:blip r:embed="rId3"/>
          <a:stretch>
            <a:fillRect/>
          </a:stretch>
        </p:blipFill>
        <p:spPr>
          <a:xfrm>
            <a:off x="3220185" y="2142186"/>
            <a:ext cx="3034575" cy="2504544"/>
          </a:xfrm>
          <a:prstGeom prst="rect">
            <a:avLst/>
          </a:prstGeom>
          <a:ln>
            <a:solidFill>
              <a:schemeClr val="tx1"/>
            </a:solidFill>
          </a:ln>
        </p:spPr>
      </p:pic>
      <p:pic>
        <p:nvPicPr>
          <p:cNvPr id="10" name="Picture 9">
            <a:extLst>
              <a:ext uri="{FF2B5EF4-FFF2-40B4-BE49-F238E27FC236}">
                <a16:creationId xmlns:a16="http://schemas.microsoft.com/office/drawing/2014/main" id="{996104A8-1AEA-83EB-AF85-F08C60A5C19A}"/>
              </a:ext>
            </a:extLst>
          </p:cNvPr>
          <p:cNvPicPr>
            <a:picLocks noChangeAspect="1"/>
          </p:cNvPicPr>
          <p:nvPr/>
        </p:nvPicPr>
        <p:blipFill>
          <a:blip r:embed="rId4"/>
          <a:stretch>
            <a:fillRect/>
          </a:stretch>
        </p:blipFill>
        <p:spPr>
          <a:xfrm>
            <a:off x="6454128" y="2139940"/>
            <a:ext cx="2528241" cy="2896201"/>
          </a:xfrm>
          <a:prstGeom prst="rect">
            <a:avLst/>
          </a:prstGeom>
          <a:ln>
            <a:solidFill>
              <a:schemeClr val="tx1"/>
            </a:solidFill>
          </a:ln>
        </p:spPr>
      </p:pic>
      <p:pic>
        <p:nvPicPr>
          <p:cNvPr id="12" name="Picture 11">
            <a:extLst>
              <a:ext uri="{FF2B5EF4-FFF2-40B4-BE49-F238E27FC236}">
                <a16:creationId xmlns:a16="http://schemas.microsoft.com/office/drawing/2014/main" id="{426D803C-70B0-21A5-7768-0BDB9269BE7D}"/>
              </a:ext>
            </a:extLst>
          </p:cNvPr>
          <p:cNvPicPr>
            <a:picLocks noChangeAspect="1"/>
          </p:cNvPicPr>
          <p:nvPr/>
        </p:nvPicPr>
        <p:blipFill>
          <a:blip r:embed="rId5"/>
          <a:stretch>
            <a:fillRect/>
          </a:stretch>
        </p:blipFill>
        <p:spPr>
          <a:xfrm>
            <a:off x="9181737" y="2139940"/>
            <a:ext cx="2713481" cy="1904828"/>
          </a:xfrm>
          <a:prstGeom prst="rect">
            <a:avLst/>
          </a:prstGeom>
          <a:ln>
            <a:solidFill>
              <a:schemeClr val="tx1"/>
            </a:solidFill>
          </a:ln>
        </p:spPr>
      </p:pic>
      <p:pic>
        <p:nvPicPr>
          <p:cNvPr id="14" name="Picture 13">
            <a:extLst>
              <a:ext uri="{FF2B5EF4-FFF2-40B4-BE49-F238E27FC236}">
                <a16:creationId xmlns:a16="http://schemas.microsoft.com/office/drawing/2014/main" id="{D8EDA8A3-6C3B-D4F1-28A3-B966262FA5B7}"/>
              </a:ext>
            </a:extLst>
          </p:cNvPr>
          <p:cNvPicPr>
            <a:picLocks noChangeAspect="1"/>
          </p:cNvPicPr>
          <p:nvPr/>
        </p:nvPicPr>
        <p:blipFill>
          <a:blip r:embed="rId6"/>
          <a:stretch>
            <a:fillRect/>
          </a:stretch>
        </p:blipFill>
        <p:spPr>
          <a:xfrm>
            <a:off x="85954" y="2139940"/>
            <a:ext cx="2896227" cy="2689353"/>
          </a:xfrm>
          <a:prstGeom prst="rect">
            <a:avLst/>
          </a:prstGeom>
          <a:ln>
            <a:solidFill>
              <a:schemeClr val="tx1"/>
            </a:solidFill>
          </a:ln>
        </p:spPr>
      </p:pic>
    </p:spTree>
    <p:extLst>
      <p:ext uri="{BB962C8B-B14F-4D97-AF65-F5344CB8AC3E}">
        <p14:creationId xmlns:p14="http://schemas.microsoft.com/office/powerpoint/2010/main" val="267179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16</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a:t>
            </a:r>
            <a:r>
              <a:rPr lang="en-US" dirty="0" err="1"/>
              <a:t>Matrice</a:t>
            </a:r>
            <a:endParaRPr lang="fr-CA" dirty="0"/>
          </a:p>
        </p:txBody>
      </p:sp>
      <p:sp>
        <p:nvSpPr>
          <p:cNvPr id="2" name="TextBox 1">
            <a:extLst>
              <a:ext uri="{FF2B5EF4-FFF2-40B4-BE49-F238E27FC236}">
                <a16:creationId xmlns:a16="http://schemas.microsoft.com/office/drawing/2014/main" id="{2B004387-A29F-B9AF-64F8-69EBBC25902E}"/>
              </a:ext>
            </a:extLst>
          </p:cNvPr>
          <p:cNvSpPr txBox="1"/>
          <p:nvPr/>
        </p:nvSpPr>
        <p:spPr>
          <a:xfrm>
            <a:off x="98737" y="738389"/>
            <a:ext cx="12024575" cy="1477328"/>
          </a:xfrm>
          <a:prstGeom prst="rect">
            <a:avLst/>
          </a:prstGeom>
          <a:noFill/>
        </p:spPr>
        <p:txBody>
          <a:bodyPr wrap="square" rtlCol="0">
            <a:spAutoFit/>
          </a:bodyPr>
          <a:lstStyle/>
          <a:p>
            <a:r>
              <a:rPr lang="en-US" b="1" dirty="0"/>
              <a:t>Matrices</a:t>
            </a:r>
          </a:p>
          <a:p>
            <a:r>
              <a:rPr lang="en-US" dirty="0"/>
              <a:t>A matrix is a two dimensional data set with columns and rows.</a:t>
            </a:r>
          </a:p>
          <a:p>
            <a:r>
              <a:rPr lang="en-US" dirty="0"/>
              <a:t>A column is a vertical representation of data, while a row is a horizontal representation of data.</a:t>
            </a:r>
          </a:p>
          <a:p>
            <a:r>
              <a:rPr lang="en-US" dirty="0"/>
              <a:t>A matrix can be created with the </a:t>
            </a:r>
            <a:r>
              <a:rPr lang="en-US" b="1" i="1" dirty="0">
                <a:solidFill>
                  <a:srgbClr val="FF0000"/>
                </a:solidFill>
              </a:rPr>
              <a:t>matrix() </a:t>
            </a:r>
            <a:r>
              <a:rPr lang="en-US" dirty="0"/>
              <a:t>function. Specify the </a:t>
            </a:r>
            <a:r>
              <a:rPr lang="en-US" dirty="0" err="1"/>
              <a:t>nrow</a:t>
            </a:r>
            <a:r>
              <a:rPr lang="en-US" dirty="0"/>
              <a:t> and </a:t>
            </a:r>
            <a:r>
              <a:rPr lang="en-US" dirty="0" err="1"/>
              <a:t>ncol</a:t>
            </a:r>
            <a:r>
              <a:rPr lang="en-US" dirty="0"/>
              <a:t> parameters to get the amount of rows and columns:</a:t>
            </a:r>
          </a:p>
        </p:txBody>
      </p:sp>
      <p:sp>
        <p:nvSpPr>
          <p:cNvPr id="7" name="TextBox 6">
            <a:extLst>
              <a:ext uri="{FF2B5EF4-FFF2-40B4-BE49-F238E27FC236}">
                <a16:creationId xmlns:a16="http://schemas.microsoft.com/office/drawing/2014/main" id="{B9C67F04-C0BC-9053-468A-C6ABB50E6E59}"/>
              </a:ext>
            </a:extLst>
          </p:cNvPr>
          <p:cNvSpPr txBox="1"/>
          <p:nvPr/>
        </p:nvSpPr>
        <p:spPr>
          <a:xfrm>
            <a:off x="56627" y="3950364"/>
            <a:ext cx="3910067" cy="954107"/>
          </a:xfrm>
          <a:prstGeom prst="rect">
            <a:avLst/>
          </a:prstGeom>
          <a:noFill/>
        </p:spPr>
        <p:txBody>
          <a:bodyPr wrap="square" rtlCol="0">
            <a:spAutoFit/>
          </a:bodyPr>
          <a:lstStyle/>
          <a:p>
            <a:r>
              <a:rPr lang="en-US" sz="1400" dirty="0"/>
              <a:t>You can access the items by using [ ] brackets. The first number "1" in the bracket specifies the row-position, while the second number "2" specifies the column-position:</a:t>
            </a:r>
          </a:p>
        </p:txBody>
      </p:sp>
      <p:pic>
        <p:nvPicPr>
          <p:cNvPr id="9" name="Picture 8">
            <a:extLst>
              <a:ext uri="{FF2B5EF4-FFF2-40B4-BE49-F238E27FC236}">
                <a16:creationId xmlns:a16="http://schemas.microsoft.com/office/drawing/2014/main" id="{E1182393-3C26-71F4-ADDF-087B1D7F2714}"/>
              </a:ext>
            </a:extLst>
          </p:cNvPr>
          <p:cNvPicPr>
            <a:picLocks noChangeAspect="1"/>
          </p:cNvPicPr>
          <p:nvPr/>
        </p:nvPicPr>
        <p:blipFill>
          <a:blip r:embed="rId2"/>
          <a:stretch>
            <a:fillRect/>
          </a:stretch>
        </p:blipFill>
        <p:spPr>
          <a:xfrm>
            <a:off x="169468" y="2163438"/>
            <a:ext cx="3459305" cy="1786926"/>
          </a:xfrm>
          <a:prstGeom prst="rect">
            <a:avLst/>
          </a:prstGeom>
          <a:ln>
            <a:solidFill>
              <a:schemeClr val="tx1"/>
            </a:solidFill>
          </a:ln>
        </p:spPr>
      </p:pic>
      <p:pic>
        <p:nvPicPr>
          <p:cNvPr id="11" name="Picture 10">
            <a:extLst>
              <a:ext uri="{FF2B5EF4-FFF2-40B4-BE49-F238E27FC236}">
                <a16:creationId xmlns:a16="http://schemas.microsoft.com/office/drawing/2014/main" id="{F8A49DBC-CAE5-5E9A-C170-C1B9854B86C4}"/>
              </a:ext>
            </a:extLst>
          </p:cNvPr>
          <p:cNvPicPr>
            <a:picLocks noChangeAspect="1"/>
          </p:cNvPicPr>
          <p:nvPr/>
        </p:nvPicPr>
        <p:blipFill>
          <a:blip r:embed="rId3"/>
          <a:stretch>
            <a:fillRect/>
          </a:stretch>
        </p:blipFill>
        <p:spPr>
          <a:xfrm>
            <a:off x="98737" y="4888376"/>
            <a:ext cx="4256139" cy="1352667"/>
          </a:xfrm>
          <a:prstGeom prst="rect">
            <a:avLst/>
          </a:prstGeom>
          <a:ln>
            <a:solidFill>
              <a:schemeClr val="tx1"/>
            </a:solidFill>
          </a:ln>
        </p:spPr>
      </p:pic>
      <p:pic>
        <p:nvPicPr>
          <p:cNvPr id="13" name="Picture 12">
            <a:extLst>
              <a:ext uri="{FF2B5EF4-FFF2-40B4-BE49-F238E27FC236}">
                <a16:creationId xmlns:a16="http://schemas.microsoft.com/office/drawing/2014/main" id="{D26BA8E7-25F6-0B43-16BE-6AFE91B60B5E}"/>
              </a:ext>
            </a:extLst>
          </p:cNvPr>
          <p:cNvPicPr>
            <a:picLocks noChangeAspect="1"/>
          </p:cNvPicPr>
          <p:nvPr/>
        </p:nvPicPr>
        <p:blipFill>
          <a:blip r:embed="rId4"/>
          <a:stretch>
            <a:fillRect/>
          </a:stretch>
        </p:blipFill>
        <p:spPr>
          <a:xfrm>
            <a:off x="4322620" y="2376996"/>
            <a:ext cx="3640793" cy="1352667"/>
          </a:xfrm>
          <a:prstGeom prst="rect">
            <a:avLst/>
          </a:prstGeom>
          <a:ln>
            <a:solidFill>
              <a:schemeClr val="tx1"/>
            </a:solidFill>
          </a:ln>
        </p:spPr>
      </p:pic>
      <p:pic>
        <p:nvPicPr>
          <p:cNvPr id="15" name="Picture 14">
            <a:extLst>
              <a:ext uri="{FF2B5EF4-FFF2-40B4-BE49-F238E27FC236}">
                <a16:creationId xmlns:a16="http://schemas.microsoft.com/office/drawing/2014/main" id="{669BDB1F-1860-F262-B3AC-66EC325A7364}"/>
              </a:ext>
            </a:extLst>
          </p:cNvPr>
          <p:cNvPicPr>
            <a:picLocks noChangeAspect="1"/>
          </p:cNvPicPr>
          <p:nvPr/>
        </p:nvPicPr>
        <p:blipFill>
          <a:blip r:embed="rId5"/>
          <a:stretch>
            <a:fillRect/>
          </a:stretch>
        </p:blipFill>
        <p:spPr>
          <a:xfrm>
            <a:off x="4491746" y="4522117"/>
            <a:ext cx="3732323" cy="1369966"/>
          </a:xfrm>
          <a:prstGeom prst="rect">
            <a:avLst/>
          </a:prstGeom>
          <a:ln>
            <a:solidFill>
              <a:schemeClr val="tx1"/>
            </a:solidFill>
          </a:ln>
        </p:spPr>
      </p:pic>
      <p:pic>
        <p:nvPicPr>
          <p:cNvPr id="17" name="Picture 16">
            <a:extLst>
              <a:ext uri="{FF2B5EF4-FFF2-40B4-BE49-F238E27FC236}">
                <a16:creationId xmlns:a16="http://schemas.microsoft.com/office/drawing/2014/main" id="{214C20EA-68C8-2F46-2DF1-5E4F62B9D4C0}"/>
              </a:ext>
            </a:extLst>
          </p:cNvPr>
          <p:cNvPicPr>
            <a:picLocks noChangeAspect="1"/>
          </p:cNvPicPr>
          <p:nvPr/>
        </p:nvPicPr>
        <p:blipFill>
          <a:blip r:embed="rId6"/>
          <a:stretch>
            <a:fillRect/>
          </a:stretch>
        </p:blipFill>
        <p:spPr>
          <a:xfrm>
            <a:off x="8377684" y="2349818"/>
            <a:ext cx="3612973" cy="1407022"/>
          </a:xfrm>
          <a:prstGeom prst="rect">
            <a:avLst/>
          </a:prstGeom>
          <a:ln>
            <a:solidFill>
              <a:schemeClr val="tx1"/>
            </a:solidFill>
          </a:ln>
        </p:spPr>
      </p:pic>
      <p:pic>
        <p:nvPicPr>
          <p:cNvPr id="19" name="Picture 18">
            <a:extLst>
              <a:ext uri="{FF2B5EF4-FFF2-40B4-BE49-F238E27FC236}">
                <a16:creationId xmlns:a16="http://schemas.microsoft.com/office/drawing/2014/main" id="{D6861B42-FCED-6D45-30DB-79FF7D81E0A8}"/>
              </a:ext>
            </a:extLst>
          </p:cNvPr>
          <p:cNvPicPr>
            <a:picLocks noChangeAspect="1"/>
          </p:cNvPicPr>
          <p:nvPr/>
        </p:nvPicPr>
        <p:blipFill>
          <a:blip r:embed="rId7"/>
          <a:stretch>
            <a:fillRect/>
          </a:stretch>
        </p:blipFill>
        <p:spPr>
          <a:xfrm>
            <a:off x="8377684" y="4505770"/>
            <a:ext cx="3646464" cy="1386313"/>
          </a:xfrm>
          <a:prstGeom prst="rect">
            <a:avLst/>
          </a:prstGeom>
          <a:ln>
            <a:solidFill>
              <a:schemeClr val="tx1"/>
            </a:solidFill>
          </a:ln>
        </p:spPr>
      </p:pic>
      <p:sp>
        <p:nvSpPr>
          <p:cNvPr id="20" name="TextBox 19">
            <a:extLst>
              <a:ext uri="{FF2B5EF4-FFF2-40B4-BE49-F238E27FC236}">
                <a16:creationId xmlns:a16="http://schemas.microsoft.com/office/drawing/2014/main" id="{C9501828-C618-FA9E-D698-09F37E4DCFF4}"/>
              </a:ext>
            </a:extLst>
          </p:cNvPr>
          <p:cNvSpPr txBox="1"/>
          <p:nvPr/>
        </p:nvSpPr>
        <p:spPr>
          <a:xfrm>
            <a:off x="4825284" y="1978772"/>
            <a:ext cx="2635466" cy="369332"/>
          </a:xfrm>
          <a:prstGeom prst="rect">
            <a:avLst/>
          </a:prstGeom>
          <a:noFill/>
        </p:spPr>
        <p:txBody>
          <a:bodyPr wrap="square" rtlCol="0">
            <a:spAutoFit/>
          </a:bodyPr>
          <a:lstStyle/>
          <a:p>
            <a:r>
              <a:rPr lang="en-US" b="1" dirty="0"/>
              <a:t>Print the whole row</a:t>
            </a:r>
          </a:p>
        </p:txBody>
      </p:sp>
      <p:sp>
        <p:nvSpPr>
          <p:cNvPr id="21" name="TextBox 20">
            <a:extLst>
              <a:ext uri="{FF2B5EF4-FFF2-40B4-BE49-F238E27FC236}">
                <a16:creationId xmlns:a16="http://schemas.microsoft.com/office/drawing/2014/main" id="{6903D895-350F-CA90-D9B8-6A10EE954A3D}"/>
              </a:ext>
            </a:extLst>
          </p:cNvPr>
          <p:cNvSpPr txBox="1"/>
          <p:nvPr/>
        </p:nvSpPr>
        <p:spPr>
          <a:xfrm>
            <a:off x="4825284" y="4068709"/>
            <a:ext cx="2723883" cy="369332"/>
          </a:xfrm>
          <a:prstGeom prst="rect">
            <a:avLst/>
          </a:prstGeom>
          <a:noFill/>
        </p:spPr>
        <p:txBody>
          <a:bodyPr wrap="square" rtlCol="0">
            <a:spAutoFit/>
          </a:bodyPr>
          <a:lstStyle/>
          <a:p>
            <a:r>
              <a:rPr lang="en-US" b="1" dirty="0"/>
              <a:t>Print the whole column</a:t>
            </a:r>
          </a:p>
        </p:txBody>
      </p:sp>
      <p:sp>
        <p:nvSpPr>
          <p:cNvPr id="22" name="TextBox 21">
            <a:extLst>
              <a:ext uri="{FF2B5EF4-FFF2-40B4-BE49-F238E27FC236}">
                <a16:creationId xmlns:a16="http://schemas.microsoft.com/office/drawing/2014/main" id="{05F42BD4-3A5A-0CC1-492B-DCD210BD69B8}"/>
              </a:ext>
            </a:extLst>
          </p:cNvPr>
          <p:cNvSpPr txBox="1"/>
          <p:nvPr/>
        </p:nvSpPr>
        <p:spPr>
          <a:xfrm>
            <a:off x="8573443" y="1975406"/>
            <a:ext cx="3221454" cy="369332"/>
          </a:xfrm>
          <a:prstGeom prst="rect">
            <a:avLst/>
          </a:prstGeom>
          <a:noFill/>
        </p:spPr>
        <p:txBody>
          <a:bodyPr wrap="square" rtlCol="0">
            <a:spAutoFit/>
          </a:bodyPr>
          <a:lstStyle/>
          <a:p>
            <a:r>
              <a:rPr lang="en-US" b="1" dirty="0"/>
              <a:t>Access more than one row</a:t>
            </a:r>
          </a:p>
        </p:txBody>
      </p:sp>
      <p:sp>
        <p:nvSpPr>
          <p:cNvPr id="23" name="TextBox 22">
            <a:extLst>
              <a:ext uri="{FF2B5EF4-FFF2-40B4-BE49-F238E27FC236}">
                <a16:creationId xmlns:a16="http://schemas.microsoft.com/office/drawing/2014/main" id="{26786CBD-5395-7F08-E362-C9482118B527}"/>
              </a:ext>
            </a:extLst>
          </p:cNvPr>
          <p:cNvSpPr txBox="1"/>
          <p:nvPr/>
        </p:nvSpPr>
        <p:spPr>
          <a:xfrm>
            <a:off x="8407757" y="4058085"/>
            <a:ext cx="3612973" cy="369332"/>
          </a:xfrm>
          <a:prstGeom prst="rect">
            <a:avLst/>
          </a:prstGeom>
          <a:noFill/>
        </p:spPr>
        <p:txBody>
          <a:bodyPr wrap="square" rtlCol="0">
            <a:spAutoFit/>
          </a:bodyPr>
          <a:lstStyle/>
          <a:p>
            <a:r>
              <a:rPr lang="en-US" b="1" dirty="0"/>
              <a:t>Access more than one column</a:t>
            </a:r>
          </a:p>
        </p:txBody>
      </p:sp>
    </p:spTree>
    <p:extLst>
      <p:ext uri="{BB962C8B-B14F-4D97-AF65-F5344CB8AC3E}">
        <p14:creationId xmlns:p14="http://schemas.microsoft.com/office/powerpoint/2010/main" val="4043773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17</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a:t>
            </a:r>
            <a:r>
              <a:rPr lang="en-US" dirty="0" err="1"/>
              <a:t>Matrice</a:t>
            </a:r>
            <a:endParaRPr lang="fr-CA" dirty="0"/>
          </a:p>
        </p:txBody>
      </p:sp>
      <p:pic>
        <p:nvPicPr>
          <p:cNvPr id="3" name="Picture 2">
            <a:extLst>
              <a:ext uri="{FF2B5EF4-FFF2-40B4-BE49-F238E27FC236}">
                <a16:creationId xmlns:a16="http://schemas.microsoft.com/office/drawing/2014/main" id="{5D920A2F-5278-5B75-22A6-728B2FD41B23}"/>
              </a:ext>
            </a:extLst>
          </p:cNvPr>
          <p:cNvPicPr>
            <a:picLocks noChangeAspect="1"/>
          </p:cNvPicPr>
          <p:nvPr/>
        </p:nvPicPr>
        <p:blipFill>
          <a:blip r:embed="rId2"/>
          <a:stretch>
            <a:fillRect/>
          </a:stretch>
        </p:blipFill>
        <p:spPr>
          <a:xfrm>
            <a:off x="125757" y="1523835"/>
            <a:ext cx="4934378" cy="1905165"/>
          </a:xfrm>
          <a:prstGeom prst="rect">
            <a:avLst/>
          </a:prstGeom>
          <a:ln>
            <a:solidFill>
              <a:schemeClr val="tx1"/>
            </a:solidFill>
          </a:ln>
        </p:spPr>
      </p:pic>
      <p:pic>
        <p:nvPicPr>
          <p:cNvPr id="7" name="Picture 6">
            <a:extLst>
              <a:ext uri="{FF2B5EF4-FFF2-40B4-BE49-F238E27FC236}">
                <a16:creationId xmlns:a16="http://schemas.microsoft.com/office/drawing/2014/main" id="{1626E043-98C3-0F25-1FCE-5CB3F08AADF5}"/>
              </a:ext>
            </a:extLst>
          </p:cNvPr>
          <p:cNvPicPr>
            <a:picLocks noChangeAspect="1"/>
          </p:cNvPicPr>
          <p:nvPr/>
        </p:nvPicPr>
        <p:blipFill>
          <a:blip r:embed="rId3"/>
          <a:stretch>
            <a:fillRect/>
          </a:stretch>
        </p:blipFill>
        <p:spPr>
          <a:xfrm>
            <a:off x="91413" y="4189276"/>
            <a:ext cx="4789585" cy="2084251"/>
          </a:xfrm>
          <a:prstGeom prst="rect">
            <a:avLst/>
          </a:prstGeom>
          <a:ln>
            <a:solidFill>
              <a:schemeClr val="tx1"/>
            </a:solidFill>
          </a:ln>
        </p:spPr>
      </p:pic>
      <p:pic>
        <p:nvPicPr>
          <p:cNvPr id="9" name="Picture 8">
            <a:extLst>
              <a:ext uri="{FF2B5EF4-FFF2-40B4-BE49-F238E27FC236}">
                <a16:creationId xmlns:a16="http://schemas.microsoft.com/office/drawing/2014/main" id="{93316799-14BD-1E03-9867-D4CDFF848D1A}"/>
              </a:ext>
            </a:extLst>
          </p:cNvPr>
          <p:cNvPicPr>
            <a:picLocks noChangeAspect="1"/>
          </p:cNvPicPr>
          <p:nvPr/>
        </p:nvPicPr>
        <p:blipFill>
          <a:blip r:embed="rId4"/>
          <a:stretch>
            <a:fillRect/>
          </a:stretch>
        </p:blipFill>
        <p:spPr>
          <a:xfrm>
            <a:off x="5479886" y="1009887"/>
            <a:ext cx="5626069" cy="1905165"/>
          </a:xfrm>
          <a:prstGeom prst="rect">
            <a:avLst/>
          </a:prstGeom>
          <a:ln>
            <a:solidFill>
              <a:schemeClr val="tx1"/>
            </a:solidFill>
          </a:ln>
        </p:spPr>
      </p:pic>
      <p:pic>
        <p:nvPicPr>
          <p:cNvPr id="11" name="Picture 10">
            <a:extLst>
              <a:ext uri="{FF2B5EF4-FFF2-40B4-BE49-F238E27FC236}">
                <a16:creationId xmlns:a16="http://schemas.microsoft.com/office/drawing/2014/main" id="{0E2082AD-0666-E180-FB98-096F20571311}"/>
              </a:ext>
            </a:extLst>
          </p:cNvPr>
          <p:cNvPicPr>
            <a:picLocks noChangeAspect="1"/>
          </p:cNvPicPr>
          <p:nvPr/>
        </p:nvPicPr>
        <p:blipFill>
          <a:blip r:embed="rId5"/>
          <a:stretch>
            <a:fillRect/>
          </a:stretch>
        </p:blipFill>
        <p:spPr>
          <a:xfrm>
            <a:off x="5435833" y="3542593"/>
            <a:ext cx="5837426" cy="2674852"/>
          </a:xfrm>
          <a:prstGeom prst="rect">
            <a:avLst/>
          </a:prstGeom>
          <a:ln>
            <a:solidFill>
              <a:schemeClr val="tx1"/>
            </a:solidFill>
          </a:ln>
        </p:spPr>
      </p:pic>
      <p:sp>
        <p:nvSpPr>
          <p:cNvPr id="12" name="TextBox 11">
            <a:extLst>
              <a:ext uri="{FF2B5EF4-FFF2-40B4-BE49-F238E27FC236}">
                <a16:creationId xmlns:a16="http://schemas.microsoft.com/office/drawing/2014/main" id="{6555552D-60FD-5A96-5922-55CE94762427}"/>
              </a:ext>
            </a:extLst>
          </p:cNvPr>
          <p:cNvSpPr txBox="1"/>
          <p:nvPr/>
        </p:nvSpPr>
        <p:spPr>
          <a:xfrm>
            <a:off x="1661375" y="1121750"/>
            <a:ext cx="1545464" cy="369332"/>
          </a:xfrm>
          <a:prstGeom prst="rect">
            <a:avLst/>
          </a:prstGeom>
          <a:noFill/>
        </p:spPr>
        <p:txBody>
          <a:bodyPr wrap="square" rtlCol="0">
            <a:spAutoFit/>
          </a:bodyPr>
          <a:lstStyle/>
          <a:p>
            <a:r>
              <a:rPr lang="en-US" b="1" dirty="0"/>
              <a:t>Add column</a:t>
            </a:r>
          </a:p>
        </p:txBody>
      </p:sp>
      <p:sp>
        <p:nvSpPr>
          <p:cNvPr id="13" name="TextBox 12">
            <a:extLst>
              <a:ext uri="{FF2B5EF4-FFF2-40B4-BE49-F238E27FC236}">
                <a16:creationId xmlns:a16="http://schemas.microsoft.com/office/drawing/2014/main" id="{853A7725-C4CB-D7E3-A2FB-68322174D54D}"/>
              </a:ext>
            </a:extLst>
          </p:cNvPr>
          <p:cNvSpPr txBox="1"/>
          <p:nvPr/>
        </p:nvSpPr>
        <p:spPr>
          <a:xfrm>
            <a:off x="1848119" y="3727089"/>
            <a:ext cx="1397358" cy="369332"/>
          </a:xfrm>
          <a:prstGeom prst="rect">
            <a:avLst/>
          </a:prstGeom>
          <a:noFill/>
        </p:spPr>
        <p:txBody>
          <a:bodyPr wrap="square" rtlCol="0">
            <a:spAutoFit/>
          </a:bodyPr>
          <a:lstStyle/>
          <a:p>
            <a:r>
              <a:rPr lang="en-US" b="1" dirty="0"/>
              <a:t>Add row</a:t>
            </a:r>
          </a:p>
        </p:txBody>
      </p:sp>
      <p:sp>
        <p:nvSpPr>
          <p:cNvPr id="14" name="TextBox 13">
            <a:extLst>
              <a:ext uri="{FF2B5EF4-FFF2-40B4-BE49-F238E27FC236}">
                <a16:creationId xmlns:a16="http://schemas.microsoft.com/office/drawing/2014/main" id="{7AE07A62-6844-537B-74BE-EA526114CDD2}"/>
              </a:ext>
            </a:extLst>
          </p:cNvPr>
          <p:cNvSpPr txBox="1"/>
          <p:nvPr/>
        </p:nvSpPr>
        <p:spPr>
          <a:xfrm>
            <a:off x="6720626" y="640555"/>
            <a:ext cx="3144590" cy="369332"/>
          </a:xfrm>
          <a:prstGeom prst="rect">
            <a:avLst/>
          </a:prstGeom>
          <a:noFill/>
        </p:spPr>
        <p:txBody>
          <a:bodyPr wrap="square" rtlCol="0">
            <a:spAutoFit/>
          </a:bodyPr>
          <a:lstStyle/>
          <a:p>
            <a:r>
              <a:rPr lang="en-US" b="1" dirty="0"/>
              <a:t>Remove row and column</a:t>
            </a:r>
          </a:p>
        </p:txBody>
      </p:sp>
      <p:sp>
        <p:nvSpPr>
          <p:cNvPr id="15" name="TextBox 14">
            <a:extLst>
              <a:ext uri="{FF2B5EF4-FFF2-40B4-BE49-F238E27FC236}">
                <a16:creationId xmlns:a16="http://schemas.microsoft.com/office/drawing/2014/main" id="{3914D637-5BF3-CD6D-74C8-9F8380BC0247}"/>
              </a:ext>
            </a:extLst>
          </p:cNvPr>
          <p:cNvSpPr txBox="1"/>
          <p:nvPr/>
        </p:nvSpPr>
        <p:spPr>
          <a:xfrm>
            <a:off x="6782251" y="3130741"/>
            <a:ext cx="3144590" cy="369332"/>
          </a:xfrm>
          <a:prstGeom prst="rect">
            <a:avLst/>
          </a:prstGeom>
          <a:noFill/>
        </p:spPr>
        <p:txBody>
          <a:bodyPr wrap="square" rtlCol="0">
            <a:spAutoFit/>
          </a:bodyPr>
          <a:lstStyle/>
          <a:p>
            <a:r>
              <a:rPr lang="en-US" b="1" dirty="0"/>
              <a:t>Check if an item exists</a:t>
            </a:r>
          </a:p>
        </p:txBody>
      </p:sp>
    </p:spTree>
    <p:extLst>
      <p:ext uri="{BB962C8B-B14F-4D97-AF65-F5344CB8AC3E}">
        <p14:creationId xmlns:p14="http://schemas.microsoft.com/office/powerpoint/2010/main" val="1313209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18</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array</a:t>
            </a:r>
            <a:endParaRPr lang="fr-CA" dirty="0"/>
          </a:p>
        </p:txBody>
      </p:sp>
      <p:sp>
        <p:nvSpPr>
          <p:cNvPr id="7" name="TextBox 6">
            <a:extLst>
              <a:ext uri="{FF2B5EF4-FFF2-40B4-BE49-F238E27FC236}">
                <a16:creationId xmlns:a16="http://schemas.microsoft.com/office/drawing/2014/main" id="{EEFE812E-F78B-705B-8F3C-D89561F7068E}"/>
              </a:ext>
            </a:extLst>
          </p:cNvPr>
          <p:cNvSpPr txBox="1"/>
          <p:nvPr/>
        </p:nvSpPr>
        <p:spPr>
          <a:xfrm>
            <a:off x="0" y="727655"/>
            <a:ext cx="6096000" cy="1477328"/>
          </a:xfrm>
          <a:prstGeom prst="rect">
            <a:avLst/>
          </a:prstGeom>
          <a:noFill/>
        </p:spPr>
        <p:txBody>
          <a:bodyPr wrap="square">
            <a:spAutoFit/>
          </a:bodyPr>
          <a:lstStyle/>
          <a:p>
            <a:r>
              <a:rPr lang="en-US" b="1" dirty="0"/>
              <a:t>Arrays</a:t>
            </a:r>
          </a:p>
          <a:p>
            <a:r>
              <a:rPr lang="en-US" dirty="0"/>
              <a:t>Compared to matrices, arrays can have more than two dimensions.</a:t>
            </a:r>
          </a:p>
          <a:p>
            <a:r>
              <a:rPr lang="en-US" dirty="0"/>
              <a:t>We can use the </a:t>
            </a:r>
            <a:r>
              <a:rPr lang="en-US" b="1" i="1" dirty="0">
                <a:solidFill>
                  <a:srgbClr val="FF0000"/>
                </a:solidFill>
              </a:rPr>
              <a:t>array() </a:t>
            </a:r>
            <a:r>
              <a:rPr lang="en-US" dirty="0"/>
              <a:t>function to create an array, and the dim parameter to specify the dimensions:</a:t>
            </a:r>
          </a:p>
        </p:txBody>
      </p:sp>
      <p:pic>
        <p:nvPicPr>
          <p:cNvPr id="9" name="Picture 8">
            <a:extLst>
              <a:ext uri="{FF2B5EF4-FFF2-40B4-BE49-F238E27FC236}">
                <a16:creationId xmlns:a16="http://schemas.microsoft.com/office/drawing/2014/main" id="{D7D04E28-6709-E7C5-8468-D06FB08BECF0}"/>
              </a:ext>
            </a:extLst>
          </p:cNvPr>
          <p:cNvPicPr>
            <a:picLocks noChangeAspect="1"/>
          </p:cNvPicPr>
          <p:nvPr/>
        </p:nvPicPr>
        <p:blipFill>
          <a:blip r:embed="rId2"/>
          <a:stretch>
            <a:fillRect/>
          </a:stretch>
        </p:blipFill>
        <p:spPr>
          <a:xfrm>
            <a:off x="171810" y="2542996"/>
            <a:ext cx="4717869" cy="3242209"/>
          </a:xfrm>
          <a:prstGeom prst="rect">
            <a:avLst/>
          </a:prstGeom>
          <a:ln>
            <a:solidFill>
              <a:schemeClr val="tx1"/>
            </a:solidFill>
          </a:ln>
        </p:spPr>
      </p:pic>
      <p:sp>
        <p:nvSpPr>
          <p:cNvPr id="11" name="TextBox 10">
            <a:extLst>
              <a:ext uri="{FF2B5EF4-FFF2-40B4-BE49-F238E27FC236}">
                <a16:creationId xmlns:a16="http://schemas.microsoft.com/office/drawing/2014/main" id="{4D0E6A12-73F8-8234-F9D3-3FAA9EDC266B}"/>
              </a:ext>
            </a:extLst>
          </p:cNvPr>
          <p:cNvSpPr txBox="1"/>
          <p:nvPr/>
        </p:nvSpPr>
        <p:spPr>
          <a:xfrm>
            <a:off x="5982238" y="896662"/>
            <a:ext cx="5801931" cy="1477328"/>
          </a:xfrm>
          <a:prstGeom prst="rect">
            <a:avLst/>
          </a:prstGeom>
          <a:noFill/>
        </p:spPr>
        <p:txBody>
          <a:bodyPr wrap="square">
            <a:spAutoFit/>
          </a:bodyPr>
          <a:lstStyle/>
          <a:p>
            <a:r>
              <a:rPr lang="en-US" b="1" dirty="0">
                <a:solidFill>
                  <a:srgbClr val="FF0000"/>
                </a:solidFill>
              </a:rPr>
              <a:t>How does dim=c(4,3,2) work?</a:t>
            </a:r>
          </a:p>
          <a:p>
            <a:r>
              <a:rPr lang="en-US" dirty="0"/>
              <a:t>The first and second number in the bracket specifies the amount of rows and columns.</a:t>
            </a:r>
          </a:p>
          <a:p>
            <a:r>
              <a:rPr lang="en-US" dirty="0"/>
              <a:t>The last number in the bracket specifies how many dimensions we want.</a:t>
            </a:r>
          </a:p>
        </p:txBody>
      </p:sp>
      <p:sp>
        <p:nvSpPr>
          <p:cNvPr id="13" name="TextBox 12">
            <a:extLst>
              <a:ext uri="{FF2B5EF4-FFF2-40B4-BE49-F238E27FC236}">
                <a16:creationId xmlns:a16="http://schemas.microsoft.com/office/drawing/2014/main" id="{54886AB4-1F2F-CCAF-35DF-43562F3CB7C2}"/>
              </a:ext>
            </a:extLst>
          </p:cNvPr>
          <p:cNvSpPr txBox="1"/>
          <p:nvPr/>
        </p:nvSpPr>
        <p:spPr>
          <a:xfrm>
            <a:off x="5982238" y="2425599"/>
            <a:ext cx="6119610" cy="1754326"/>
          </a:xfrm>
          <a:prstGeom prst="rect">
            <a:avLst/>
          </a:prstGeom>
          <a:noFill/>
        </p:spPr>
        <p:txBody>
          <a:bodyPr wrap="square">
            <a:spAutoFit/>
          </a:bodyPr>
          <a:lstStyle/>
          <a:p>
            <a:r>
              <a:rPr lang="en-US" b="1" dirty="0"/>
              <a:t>Access Array Items</a:t>
            </a:r>
          </a:p>
          <a:p>
            <a:r>
              <a:rPr lang="en-US" dirty="0"/>
              <a:t>You can access the array elements by referring to the index position. You can use the </a:t>
            </a:r>
            <a:r>
              <a:rPr lang="en-US" b="1" i="1" dirty="0">
                <a:solidFill>
                  <a:srgbClr val="FF0000"/>
                </a:solidFill>
              </a:rPr>
              <a:t>[ ]</a:t>
            </a:r>
            <a:r>
              <a:rPr lang="en-US" dirty="0"/>
              <a:t> brackets to access the desired elements from an array:</a:t>
            </a:r>
          </a:p>
          <a:p>
            <a:r>
              <a:rPr lang="en-US" i="1" dirty="0"/>
              <a:t>The syntax is as follow: array[row position, column position, matrix level]</a:t>
            </a:r>
          </a:p>
        </p:txBody>
      </p:sp>
      <p:pic>
        <p:nvPicPr>
          <p:cNvPr id="15" name="Picture 14">
            <a:extLst>
              <a:ext uri="{FF2B5EF4-FFF2-40B4-BE49-F238E27FC236}">
                <a16:creationId xmlns:a16="http://schemas.microsoft.com/office/drawing/2014/main" id="{4E6D08A1-6813-B04B-6E44-23A95E727856}"/>
              </a:ext>
            </a:extLst>
          </p:cNvPr>
          <p:cNvPicPr>
            <a:picLocks noChangeAspect="1"/>
          </p:cNvPicPr>
          <p:nvPr/>
        </p:nvPicPr>
        <p:blipFill>
          <a:blip r:embed="rId3"/>
          <a:stretch>
            <a:fillRect/>
          </a:stretch>
        </p:blipFill>
        <p:spPr>
          <a:xfrm>
            <a:off x="6555797" y="4231534"/>
            <a:ext cx="4654812" cy="1754326"/>
          </a:xfrm>
          <a:prstGeom prst="rect">
            <a:avLst/>
          </a:prstGeom>
          <a:ln>
            <a:solidFill>
              <a:schemeClr val="tx1"/>
            </a:solidFill>
          </a:ln>
        </p:spPr>
      </p:pic>
    </p:spTree>
    <p:extLst>
      <p:ext uri="{BB962C8B-B14F-4D97-AF65-F5344CB8AC3E}">
        <p14:creationId xmlns:p14="http://schemas.microsoft.com/office/powerpoint/2010/main" val="65471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19</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array</a:t>
            </a:r>
            <a:endParaRPr lang="fr-CA" dirty="0"/>
          </a:p>
        </p:txBody>
      </p:sp>
      <p:sp>
        <p:nvSpPr>
          <p:cNvPr id="3" name="TextBox 2">
            <a:extLst>
              <a:ext uri="{FF2B5EF4-FFF2-40B4-BE49-F238E27FC236}">
                <a16:creationId xmlns:a16="http://schemas.microsoft.com/office/drawing/2014/main" id="{849F44D7-96EE-C2DC-B7A0-EABAF0954AFD}"/>
              </a:ext>
            </a:extLst>
          </p:cNvPr>
          <p:cNvSpPr txBox="1"/>
          <p:nvPr/>
        </p:nvSpPr>
        <p:spPr>
          <a:xfrm>
            <a:off x="0" y="676046"/>
            <a:ext cx="6096000" cy="2308324"/>
          </a:xfrm>
          <a:prstGeom prst="rect">
            <a:avLst/>
          </a:prstGeom>
          <a:noFill/>
        </p:spPr>
        <p:txBody>
          <a:bodyPr wrap="square">
            <a:spAutoFit/>
          </a:bodyPr>
          <a:lstStyle/>
          <a:p>
            <a:r>
              <a:rPr lang="en-US" b="1" dirty="0"/>
              <a:t>Access column or row</a:t>
            </a:r>
          </a:p>
          <a:p>
            <a:r>
              <a:rPr lang="en-US" dirty="0"/>
              <a:t>You can also access the whole row or column from a matrix in an array, by using the </a:t>
            </a:r>
            <a:r>
              <a:rPr lang="en-US" b="1" i="1" dirty="0">
                <a:solidFill>
                  <a:srgbClr val="FF0000"/>
                </a:solidFill>
              </a:rPr>
              <a:t>c()</a:t>
            </a:r>
            <a:r>
              <a:rPr lang="en-US" dirty="0"/>
              <a:t> function:</a:t>
            </a:r>
          </a:p>
          <a:p>
            <a:endParaRPr lang="en-US" dirty="0"/>
          </a:p>
          <a:p>
            <a:r>
              <a:rPr lang="en-US" i="1" dirty="0"/>
              <a:t>A comma (,) before c() means that we want to access the column.</a:t>
            </a:r>
          </a:p>
          <a:p>
            <a:r>
              <a:rPr lang="en-US" i="1" dirty="0"/>
              <a:t>A comma (,) after c() means that we want to access the row.</a:t>
            </a:r>
          </a:p>
        </p:txBody>
      </p:sp>
      <p:pic>
        <p:nvPicPr>
          <p:cNvPr id="7" name="Picture 6">
            <a:extLst>
              <a:ext uri="{FF2B5EF4-FFF2-40B4-BE49-F238E27FC236}">
                <a16:creationId xmlns:a16="http://schemas.microsoft.com/office/drawing/2014/main" id="{C569BBCB-115D-D2AC-BF84-AE110DA8B807}"/>
              </a:ext>
            </a:extLst>
          </p:cNvPr>
          <p:cNvPicPr>
            <a:picLocks noChangeAspect="1"/>
          </p:cNvPicPr>
          <p:nvPr/>
        </p:nvPicPr>
        <p:blipFill>
          <a:blip r:embed="rId2"/>
          <a:stretch>
            <a:fillRect/>
          </a:stretch>
        </p:blipFill>
        <p:spPr>
          <a:xfrm>
            <a:off x="98349" y="3110148"/>
            <a:ext cx="4637172" cy="2286198"/>
          </a:xfrm>
          <a:prstGeom prst="rect">
            <a:avLst/>
          </a:prstGeom>
          <a:ln>
            <a:solidFill>
              <a:schemeClr val="tx1"/>
            </a:solidFill>
          </a:ln>
        </p:spPr>
      </p:pic>
      <p:sp>
        <p:nvSpPr>
          <p:cNvPr id="9" name="TextBox 8">
            <a:extLst>
              <a:ext uri="{FF2B5EF4-FFF2-40B4-BE49-F238E27FC236}">
                <a16:creationId xmlns:a16="http://schemas.microsoft.com/office/drawing/2014/main" id="{5A8EC388-A7EF-1EC2-3B27-A12791966F67}"/>
              </a:ext>
            </a:extLst>
          </p:cNvPr>
          <p:cNvSpPr txBox="1"/>
          <p:nvPr/>
        </p:nvSpPr>
        <p:spPr>
          <a:xfrm>
            <a:off x="6318161" y="418461"/>
            <a:ext cx="6119610" cy="923330"/>
          </a:xfrm>
          <a:prstGeom prst="rect">
            <a:avLst/>
          </a:prstGeom>
          <a:noFill/>
        </p:spPr>
        <p:txBody>
          <a:bodyPr wrap="square">
            <a:spAutoFit/>
          </a:bodyPr>
          <a:lstStyle/>
          <a:p>
            <a:r>
              <a:rPr lang="en-US" b="1" dirty="0"/>
              <a:t>Check if an Item Exists</a:t>
            </a:r>
          </a:p>
          <a:p>
            <a:r>
              <a:rPr lang="en-US" dirty="0"/>
              <a:t>To find out if a specified item is present in an array, use the </a:t>
            </a:r>
            <a:r>
              <a:rPr lang="en-US" b="1" i="1" dirty="0">
                <a:solidFill>
                  <a:srgbClr val="FF0000"/>
                </a:solidFill>
              </a:rPr>
              <a:t>%in% </a:t>
            </a:r>
            <a:r>
              <a:rPr lang="en-US" dirty="0"/>
              <a:t>operator:</a:t>
            </a:r>
          </a:p>
        </p:txBody>
      </p:sp>
      <p:sp>
        <p:nvSpPr>
          <p:cNvPr id="11" name="TextBox 10">
            <a:extLst>
              <a:ext uri="{FF2B5EF4-FFF2-40B4-BE49-F238E27FC236}">
                <a16:creationId xmlns:a16="http://schemas.microsoft.com/office/drawing/2014/main" id="{34E8D6D3-9907-E6C5-856A-B3D8166BCF50}"/>
              </a:ext>
            </a:extLst>
          </p:cNvPr>
          <p:cNvSpPr txBox="1"/>
          <p:nvPr/>
        </p:nvSpPr>
        <p:spPr>
          <a:xfrm>
            <a:off x="6318161" y="1280709"/>
            <a:ext cx="5723585" cy="1754326"/>
          </a:xfrm>
          <a:prstGeom prst="rect">
            <a:avLst/>
          </a:prstGeom>
          <a:noFill/>
        </p:spPr>
        <p:txBody>
          <a:bodyPr wrap="square">
            <a:spAutoFit/>
          </a:bodyPr>
          <a:lstStyle/>
          <a:p>
            <a:r>
              <a:rPr lang="en-US" b="1" dirty="0"/>
              <a:t>Amount of Rows and Columns</a:t>
            </a:r>
          </a:p>
          <a:p>
            <a:r>
              <a:rPr lang="en-US" dirty="0"/>
              <a:t>Use the </a:t>
            </a:r>
            <a:r>
              <a:rPr lang="en-US" b="1" i="1" dirty="0">
                <a:solidFill>
                  <a:srgbClr val="FF0000"/>
                </a:solidFill>
              </a:rPr>
              <a:t>dim() </a:t>
            </a:r>
            <a:r>
              <a:rPr lang="en-US" dirty="0"/>
              <a:t>function to find the amount of rows and columns in an array:</a:t>
            </a:r>
          </a:p>
          <a:p>
            <a:r>
              <a:rPr lang="en-US" b="1" dirty="0"/>
              <a:t>Array Length</a:t>
            </a:r>
          </a:p>
          <a:p>
            <a:r>
              <a:rPr lang="en-US" dirty="0"/>
              <a:t>Use the </a:t>
            </a:r>
            <a:r>
              <a:rPr lang="en-US" b="1" i="1" dirty="0">
                <a:solidFill>
                  <a:srgbClr val="FF0000"/>
                </a:solidFill>
              </a:rPr>
              <a:t>length() </a:t>
            </a:r>
            <a:r>
              <a:rPr lang="en-US" dirty="0"/>
              <a:t>function to find the dimension of an array:</a:t>
            </a:r>
          </a:p>
        </p:txBody>
      </p:sp>
      <p:pic>
        <p:nvPicPr>
          <p:cNvPr id="13" name="Picture 12">
            <a:extLst>
              <a:ext uri="{FF2B5EF4-FFF2-40B4-BE49-F238E27FC236}">
                <a16:creationId xmlns:a16="http://schemas.microsoft.com/office/drawing/2014/main" id="{1A04B6A7-FD8A-33EB-DF38-266EAA4EA0E0}"/>
              </a:ext>
            </a:extLst>
          </p:cNvPr>
          <p:cNvPicPr>
            <a:picLocks noChangeAspect="1"/>
          </p:cNvPicPr>
          <p:nvPr/>
        </p:nvPicPr>
        <p:blipFill>
          <a:blip r:embed="rId3"/>
          <a:stretch>
            <a:fillRect/>
          </a:stretch>
        </p:blipFill>
        <p:spPr>
          <a:xfrm>
            <a:off x="7347184" y="3035035"/>
            <a:ext cx="3665538" cy="2800593"/>
          </a:xfrm>
          <a:prstGeom prst="rect">
            <a:avLst/>
          </a:prstGeom>
          <a:ln>
            <a:solidFill>
              <a:schemeClr val="tx1"/>
            </a:solidFill>
          </a:ln>
        </p:spPr>
      </p:pic>
    </p:spTree>
    <p:extLst>
      <p:ext uri="{BB962C8B-B14F-4D97-AF65-F5344CB8AC3E}">
        <p14:creationId xmlns:p14="http://schemas.microsoft.com/office/powerpoint/2010/main" val="286249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345913"/>
            <a:ext cx="6613815" cy="515170"/>
          </a:xfrm>
        </p:spPr>
        <p:txBody>
          <a:bodyPr/>
          <a:lstStyle/>
          <a:p>
            <a:r>
              <a:rPr lang="en-US" dirty="0"/>
              <a:t>Introduction to R and RStudio</a:t>
            </a:r>
            <a:endParaRPr lang="fr-CA" dirty="0"/>
          </a:p>
        </p:txBody>
      </p:sp>
      <p:sp>
        <p:nvSpPr>
          <p:cNvPr id="6" name="Espace réservé du contenu 5">
            <a:extLst>
              <a:ext uri="{FF2B5EF4-FFF2-40B4-BE49-F238E27FC236}">
                <a16:creationId xmlns:a16="http://schemas.microsoft.com/office/drawing/2014/main" id="{64750891-D3EB-BEC3-E203-45E575981E5C}"/>
              </a:ext>
            </a:extLst>
          </p:cNvPr>
          <p:cNvSpPr>
            <a:spLocks noGrp="1"/>
          </p:cNvSpPr>
          <p:nvPr>
            <p:ph sz="quarter" idx="10"/>
          </p:nvPr>
        </p:nvSpPr>
        <p:spPr>
          <a:xfrm>
            <a:off x="0" y="965916"/>
            <a:ext cx="4318715" cy="2811887"/>
          </a:xfrm>
          <a:noFill/>
        </p:spPr>
        <p:txBody>
          <a:bodyPr/>
          <a:lstStyle/>
          <a:p>
            <a:r>
              <a:rPr lang="en-US" sz="1800" b="1" dirty="0">
                <a:latin typeface="Times New Roman" panose="02020603050405020304" pitchFamily="18" charset="0"/>
                <a:cs typeface="Times New Roman" panose="02020603050405020304" pitchFamily="18" charset="0"/>
              </a:rPr>
              <a:t>Brief overview of R:</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Developed by Ross Ihaka and Robert Gentleman at the University of Auckland.</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Widely used for statistical computing and graphics.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Open-source and highly extensible.</a:t>
            </a:r>
          </a:p>
          <a:p>
            <a:endParaRPr lang="fr-CA" dirty="0">
              <a:latin typeface="Times New Roman" panose="02020603050405020304" pitchFamily="18" charset="0"/>
              <a:cs typeface="Times New Roman" panose="02020603050405020304" pitchFamily="18" charset="0"/>
            </a:endParaRPr>
          </a:p>
        </p:txBody>
      </p:sp>
      <p:sp>
        <p:nvSpPr>
          <p:cNvPr id="7" name="Espace réservé du contenu 5">
            <a:extLst>
              <a:ext uri="{FF2B5EF4-FFF2-40B4-BE49-F238E27FC236}">
                <a16:creationId xmlns:a16="http://schemas.microsoft.com/office/drawing/2014/main" id="{E7A999B8-B1B5-EA21-5DA2-D9DE4E3B280B}"/>
              </a:ext>
            </a:extLst>
          </p:cNvPr>
          <p:cNvSpPr txBox="1">
            <a:spLocks/>
          </p:cNvSpPr>
          <p:nvPr/>
        </p:nvSpPr>
        <p:spPr>
          <a:xfrm>
            <a:off x="4458236" y="965916"/>
            <a:ext cx="4318715" cy="2811887"/>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Introduction to RStudio:</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Integrated Development Environment (IDE) for R.</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Enhances productivity with a user-friendly interface.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Available in both open-source and commercial editions.</a:t>
            </a:r>
            <a:endParaRPr lang="fr-CA"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0F69406-6C68-4A97-9319-C10141875355}"/>
              </a:ext>
            </a:extLst>
          </p:cNvPr>
          <p:cNvPicPr>
            <a:picLocks noChangeAspect="1"/>
          </p:cNvPicPr>
          <p:nvPr/>
        </p:nvPicPr>
        <p:blipFill>
          <a:blip r:embed="rId2"/>
          <a:stretch>
            <a:fillRect/>
          </a:stretch>
        </p:blipFill>
        <p:spPr>
          <a:xfrm>
            <a:off x="2099257" y="861083"/>
            <a:ext cx="837125" cy="528829"/>
          </a:xfrm>
          <a:prstGeom prst="rect">
            <a:avLst/>
          </a:prstGeom>
        </p:spPr>
      </p:pic>
      <p:pic>
        <p:nvPicPr>
          <p:cNvPr id="9" name="Picture 2" descr="rstudio&quot; Icon - Download for free – Iconduck">
            <a:extLst>
              <a:ext uri="{FF2B5EF4-FFF2-40B4-BE49-F238E27FC236}">
                <a16:creationId xmlns:a16="http://schemas.microsoft.com/office/drawing/2014/main" id="{8742E23B-A091-7087-921E-E9F6089ADC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064" y="772669"/>
            <a:ext cx="688484" cy="688484"/>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5">
            <a:extLst>
              <a:ext uri="{FF2B5EF4-FFF2-40B4-BE49-F238E27FC236}">
                <a16:creationId xmlns:a16="http://schemas.microsoft.com/office/drawing/2014/main" id="{8C4FB7A3-0345-F185-0AB3-5D3CA3263036}"/>
              </a:ext>
            </a:extLst>
          </p:cNvPr>
          <p:cNvSpPr txBox="1">
            <a:spLocks/>
          </p:cNvSpPr>
          <p:nvPr/>
        </p:nvSpPr>
        <p:spPr>
          <a:xfrm>
            <a:off x="8813442" y="958024"/>
            <a:ext cx="3284114" cy="3558168"/>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Introduction to RStudio:</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Benefits of using R and RStudio:</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Powerful for data analysis and visualization.</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Active community and extensive package ecosystem.</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Supports reproducible research with tools like </a:t>
            </a:r>
            <a:r>
              <a:rPr lang="en-US" sz="1800" dirty="0" err="1">
                <a:latin typeface="Times New Roman" panose="02020603050405020304" pitchFamily="18" charset="0"/>
                <a:cs typeface="Times New Roman" panose="02020603050405020304" pitchFamily="18" charset="0"/>
              </a:rPr>
              <a:t>RMarkdown</a:t>
            </a:r>
            <a:r>
              <a:rPr lang="en-US" sz="1800" dirty="0">
                <a:latin typeface="Times New Roman" panose="02020603050405020304" pitchFamily="18" charset="0"/>
                <a:cs typeface="Times New Roman" panose="02020603050405020304" pitchFamily="18" charset="0"/>
              </a:rPr>
              <a:t>.</a:t>
            </a:r>
          </a:p>
        </p:txBody>
      </p:sp>
      <p:pic>
        <p:nvPicPr>
          <p:cNvPr id="12" name="Picture 11">
            <a:extLst>
              <a:ext uri="{FF2B5EF4-FFF2-40B4-BE49-F238E27FC236}">
                <a16:creationId xmlns:a16="http://schemas.microsoft.com/office/drawing/2014/main" id="{C292242B-16A4-2ADB-D3E8-DE41DD5F4D72}"/>
              </a:ext>
            </a:extLst>
          </p:cNvPr>
          <p:cNvPicPr>
            <a:picLocks noChangeAspect="1"/>
          </p:cNvPicPr>
          <p:nvPr/>
        </p:nvPicPr>
        <p:blipFill>
          <a:blip r:embed="rId4"/>
          <a:stretch>
            <a:fillRect/>
          </a:stretch>
        </p:blipFill>
        <p:spPr>
          <a:xfrm>
            <a:off x="3080225" y="3882636"/>
            <a:ext cx="5432710" cy="2857308"/>
          </a:xfrm>
          <a:prstGeom prst="rect">
            <a:avLst/>
          </a:prstGeom>
        </p:spPr>
      </p:pic>
    </p:spTree>
    <p:extLst>
      <p:ext uri="{BB962C8B-B14F-4D97-AF65-F5344CB8AC3E}">
        <p14:creationId xmlns:p14="http://schemas.microsoft.com/office/powerpoint/2010/main" val="1739587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20</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6017093" cy="515170"/>
          </a:xfrm>
        </p:spPr>
        <p:txBody>
          <a:bodyPr/>
          <a:lstStyle/>
          <a:p>
            <a:r>
              <a:rPr lang="en-US" dirty="0"/>
              <a:t>Data Structure: Data Frame</a:t>
            </a:r>
            <a:endParaRPr lang="fr-CA" dirty="0"/>
          </a:p>
        </p:txBody>
      </p:sp>
      <p:sp>
        <p:nvSpPr>
          <p:cNvPr id="3" name="TextBox 2">
            <a:extLst>
              <a:ext uri="{FF2B5EF4-FFF2-40B4-BE49-F238E27FC236}">
                <a16:creationId xmlns:a16="http://schemas.microsoft.com/office/drawing/2014/main" id="{3D8145F5-5BE5-01BC-D4DB-5C27B59DB0C1}"/>
              </a:ext>
            </a:extLst>
          </p:cNvPr>
          <p:cNvSpPr txBox="1"/>
          <p:nvPr/>
        </p:nvSpPr>
        <p:spPr>
          <a:xfrm>
            <a:off x="47223" y="757226"/>
            <a:ext cx="6096000" cy="2308324"/>
          </a:xfrm>
          <a:prstGeom prst="rect">
            <a:avLst/>
          </a:prstGeom>
          <a:noFill/>
        </p:spPr>
        <p:txBody>
          <a:bodyPr wrap="square">
            <a:spAutoFit/>
          </a:bodyPr>
          <a:lstStyle/>
          <a:p>
            <a:r>
              <a:rPr lang="en-US" b="1" dirty="0"/>
              <a:t>Data Frames</a:t>
            </a:r>
          </a:p>
          <a:p>
            <a:r>
              <a:rPr lang="en-US" dirty="0"/>
              <a:t>Data Frames are data displayed in a format as a table.</a:t>
            </a:r>
          </a:p>
          <a:p>
            <a:r>
              <a:rPr lang="en-US" dirty="0"/>
              <a:t>Data Frames can have different types of data inside it. While the first column can be character, the second and third can be numeric or logical. However, each column should have the same type of data.</a:t>
            </a:r>
          </a:p>
          <a:p>
            <a:endParaRPr lang="en-US" dirty="0"/>
          </a:p>
          <a:p>
            <a:r>
              <a:rPr lang="en-US" dirty="0"/>
              <a:t>Use the </a:t>
            </a:r>
            <a:r>
              <a:rPr lang="en-US" b="1" i="1" dirty="0" err="1">
                <a:solidFill>
                  <a:srgbClr val="FF0000"/>
                </a:solidFill>
              </a:rPr>
              <a:t>data.frame</a:t>
            </a:r>
            <a:r>
              <a:rPr lang="en-US" b="1" i="1" dirty="0">
                <a:solidFill>
                  <a:srgbClr val="FF0000"/>
                </a:solidFill>
              </a:rPr>
              <a:t>() </a:t>
            </a:r>
            <a:r>
              <a:rPr lang="en-US" dirty="0"/>
              <a:t>function to create a data frame:</a:t>
            </a:r>
          </a:p>
        </p:txBody>
      </p:sp>
      <p:pic>
        <p:nvPicPr>
          <p:cNvPr id="7" name="Picture 6">
            <a:extLst>
              <a:ext uri="{FF2B5EF4-FFF2-40B4-BE49-F238E27FC236}">
                <a16:creationId xmlns:a16="http://schemas.microsoft.com/office/drawing/2014/main" id="{68BD766F-8E7B-E8E8-977C-F6090F2B8E7A}"/>
              </a:ext>
            </a:extLst>
          </p:cNvPr>
          <p:cNvPicPr>
            <a:picLocks noChangeAspect="1"/>
          </p:cNvPicPr>
          <p:nvPr/>
        </p:nvPicPr>
        <p:blipFill>
          <a:blip r:embed="rId2"/>
          <a:stretch>
            <a:fillRect/>
          </a:stretch>
        </p:blipFill>
        <p:spPr>
          <a:xfrm>
            <a:off x="146916" y="3146730"/>
            <a:ext cx="5810754" cy="3067316"/>
          </a:xfrm>
          <a:prstGeom prst="rect">
            <a:avLst/>
          </a:prstGeom>
          <a:ln>
            <a:solidFill>
              <a:schemeClr val="tx1"/>
            </a:solidFill>
          </a:ln>
        </p:spPr>
      </p:pic>
      <p:sp>
        <p:nvSpPr>
          <p:cNvPr id="9" name="TextBox 8">
            <a:extLst>
              <a:ext uri="{FF2B5EF4-FFF2-40B4-BE49-F238E27FC236}">
                <a16:creationId xmlns:a16="http://schemas.microsoft.com/office/drawing/2014/main" id="{7289C796-B5CD-86B0-24D5-EBC46D9AAE7B}"/>
              </a:ext>
            </a:extLst>
          </p:cNvPr>
          <p:cNvSpPr txBox="1"/>
          <p:nvPr/>
        </p:nvSpPr>
        <p:spPr>
          <a:xfrm>
            <a:off x="6143223" y="757226"/>
            <a:ext cx="6096000" cy="923330"/>
          </a:xfrm>
          <a:prstGeom prst="rect">
            <a:avLst/>
          </a:prstGeom>
          <a:noFill/>
        </p:spPr>
        <p:txBody>
          <a:bodyPr wrap="square">
            <a:spAutoFit/>
          </a:bodyPr>
          <a:lstStyle/>
          <a:p>
            <a:r>
              <a:rPr lang="en-US" b="1" dirty="0"/>
              <a:t>Summarize the Data</a:t>
            </a:r>
          </a:p>
          <a:p>
            <a:r>
              <a:rPr lang="en-US" dirty="0"/>
              <a:t>Use the </a:t>
            </a:r>
            <a:r>
              <a:rPr lang="en-US" b="1" i="1" dirty="0">
                <a:solidFill>
                  <a:srgbClr val="FF0000"/>
                </a:solidFill>
              </a:rPr>
              <a:t>summary() </a:t>
            </a:r>
            <a:r>
              <a:rPr lang="en-US" dirty="0"/>
              <a:t>function to summarize the data from a Data Frame:</a:t>
            </a:r>
          </a:p>
        </p:txBody>
      </p:sp>
      <p:pic>
        <p:nvPicPr>
          <p:cNvPr id="11" name="Picture 10">
            <a:extLst>
              <a:ext uri="{FF2B5EF4-FFF2-40B4-BE49-F238E27FC236}">
                <a16:creationId xmlns:a16="http://schemas.microsoft.com/office/drawing/2014/main" id="{3FB3454B-A804-4E65-2F9D-259FC6E8D284}"/>
              </a:ext>
            </a:extLst>
          </p:cNvPr>
          <p:cNvPicPr>
            <a:picLocks noChangeAspect="1"/>
          </p:cNvPicPr>
          <p:nvPr/>
        </p:nvPicPr>
        <p:blipFill>
          <a:blip r:embed="rId3"/>
          <a:stretch>
            <a:fillRect/>
          </a:stretch>
        </p:blipFill>
        <p:spPr>
          <a:xfrm>
            <a:off x="6814365" y="2146900"/>
            <a:ext cx="3886537" cy="2667231"/>
          </a:xfrm>
          <a:prstGeom prst="rect">
            <a:avLst/>
          </a:prstGeom>
          <a:ln>
            <a:solidFill>
              <a:schemeClr val="tx1"/>
            </a:solidFill>
          </a:ln>
        </p:spPr>
      </p:pic>
    </p:spTree>
    <p:extLst>
      <p:ext uri="{BB962C8B-B14F-4D97-AF65-F5344CB8AC3E}">
        <p14:creationId xmlns:p14="http://schemas.microsoft.com/office/powerpoint/2010/main" val="365523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21</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6291842" cy="515170"/>
          </a:xfrm>
        </p:spPr>
        <p:txBody>
          <a:bodyPr/>
          <a:lstStyle/>
          <a:p>
            <a:r>
              <a:rPr lang="en-US" dirty="0"/>
              <a:t>Data Structure: Data Frame</a:t>
            </a:r>
            <a:endParaRPr lang="fr-CA" dirty="0"/>
          </a:p>
        </p:txBody>
      </p:sp>
      <p:sp>
        <p:nvSpPr>
          <p:cNvPr id="3" name="TextBox 2">
            <a:extLst>
              <a:ext uri="{FF2B5EF4-FFF2-40B4-BE49-F238E27FC236}">
                <a16:creationId xmlns:a16="http://schemas.microsoft.com/office/drawing/2014/main" id="{C6EC34B1-68A4-D73D-AB70-25C9E4B08FA0}"/>
              </a:ext>
            </a:extLst>
          </p:cNvPr>
          <p:cNvSpPr txBox="1"/>
          <p:nvPr/>
        </p:nvSpPr>
        <p:spPr>
          <a:xfrm>
            <a:off x="51515" y="733923"/>
            <a:ext cx="5416080" cy="923330"/>
          </a:xfrm>
          <a:prstGeom prst="rect">
            <a:avLst/>
          </a:prstGeom>
          <a:noFill/>
        </p:spPr>
        <p:txBody>
          <a:bodyPr wrap="square">
            <a:spAutoFit/>
          </a:bodyPr>
          <a:lstStyle/>
          <a:p>
            <a:r>
              <a:rPr lang="en-US" b="1" dirty="0"/>
              <a:t>Access Items</a:t>
            </a:r>
          </a:p>
          <a:p>
            <a:r>
              <a:rPr lang="en-US" dirty="0"/>
              <a:t>We can use single brackets [ ], double brackets [[ ]] or $ to access columns from a data frame:</a:t>
            </a:r>
          </a:p>
        </p:txBody>
      </p:sp>
      <p:pic>
        <p:nvPicPr>
          <p:cNvPr id="7" name="Picture 6">
            <a:extLst>
              <a:ext uri="{FF2B5EF4-FFF2-40B4-BE49-F238E27FC236}">
                <a16:creationId xmlns:a16="http://schemas.microsoft.com/office/drawing/2014/main" id="{23B08E82-95E3-3A77-5166-A3F308234555}"/>
              </a:ext>
            </a:extLst>
          </p:cNvPr>
          <p:cNvPicPr>
            <a:picLocks noChangeAspect="1"/>
          </p:cNvPicPr>
          <p:nvPr/>
        </p:nvPicPr>
        <p:blipFill>
          <a:blip r:embed="rId2"/>
          <a:stretch>
            <a:fillRect/>
          </a:stretch>
        </p:blipFill>
        <p:spPr>
          <a:xfrm>
            <a:off x="271721" y="1810143"/>
            <a:ext cx="3646486" cy="3314987"/>
          </a:xfrm>
          <a:prstGeom prst="rect">
            <a:avLst/>
          </a:prstGeom>
          <a:ln>
            <a:solidFill>
              <a:schemeClr val="tx1"/>
            </a:solidFill>
          </a:ln>
        </p:spPr>
      </p:pic>
      <p:sp>
        <p:nvSpPr>
          <p:cNvPr id="9" name="TextBox 8">
            <a:extLst>
              <a:ext uri="{FF2B5EF4-FFF2-40B4-BE49-F238E27FC236}">
                <a16:creationId xmlns:a16="http://schemas.microsoft.com/office/drawing/2014/main" id="{4542B3E3-7DE0-F69C-8D95-BB8DBFA62E85}"/>
              </a:ext>
            </a:extLst>
          </p:cNvPr>
          <p:cNvSpPr txBox="1"/>
          <p:nvPr/>
        </p:nvSpPr>
        <p:spPr>
          <a:xfrm>
            <a:off x="5670995" y="733923"/>
            <a:ext cx="6469489" cy="1477328"/>
          </a:xfrm>
          <a:prstGeom prst="rect">
            <a:avLst/>
          </a:prstGeom>
          <a:noFill/>
        </p:spPr>
        <p:txBody>
          <a:bodyPr wrap="square">
            <a:spAutoFit/>
          </a:bodyPr>
          <a:lstStyle/>
          <a:p>
            <a:r>
              <a:rPr lang="en-US" b="1" dirty="0"/>
              <a:t>Add Rows</a:t>
            </a:r>
          </a:p>
          <a:p>
            <a:r>
              <a:rPr lang="en-US" dirty="0"/>
              <a:t>Use the </a:t>
            </a:r>
            <a:r>
              <a:rPr lang="en-US" b="1" i="1" dirty="0" err="1">
                <a:solidFill>
                  <a:srgbClr val="FF0000"/>
                </a:solidFill>
              </a:rPr>
              <a:t>rbind</a:t>
            </a:r>
            <a:r>
              <a:rPr lang="en-US" b="1" i="1" dirty="0">
                <a:solidFill>
                  <a:srgbClr val="FF0000"/>
                </a:solidFill>
              </a:rPr>
              <a:t>() </a:t>
            </a:r>
            <a:r>
              <a:rPr lang="en-US" dirty="0"/>
              <a:t>function to add new rows in a Data Frame:</a:t>
            </a:r>
          </a:p>
          <a:p>
            <a:r>
              <a:rPr lang="en-US" b="1" dirty="0"/>
              <a:t>Add Columns</a:t>
            </a:r>
          </a:p>
          <a:p>
            <a:r>
              <a:rPr lang="en-US" dirty="0"/>
              <a:t>Use the </a:t>
            </a:r>
            <a:r>
              <a:rPr lang="en-US" b="1" i="1" dirty="0" err="1">
                <a:solidFill>
                  <a:srgbClr val="FF0000"/>
                </a:solidFill>
              </a:rPr>
              <a:t>cbind</a:t>
            </a:r>
            <a:r>
              <a:rPr lang="en-US" b="1" i="1" dirty="0">
                <a:solidFill>
                  <a:srgbClr val="FF0000"/>
                </a:solidFill>
              </a:rPr>
              <a:t>() </a:t>
            </a:r>
            <a:r>
              <a:rPr lang="en-US" dirty="0"/>
              <a:t>function to add new columns in a Data Frame:</a:t>
            </a:r>
          </a:p>
        </p:txBody>
      </p:sp>
      <p:pic>
        <p:nvPicPr>
          <p:cNvPr id="11" name="Picture 10">
            <a:extLst>
              <a:ext uri="{FF2B5EF4-FFF2-40B4-BE49-F238E27FC236}">
                <a16:creationId xmlns:a16="http://schemas.microsoft.com/office/drawing/2014/main" id="{D02495D4-21CB-29F6-FD25-6A68B755DF6F}"/>
              </a:ext>
            </a:extLst>
          </p:cNvPr>
          <p:cNvPicPr>
            <a:picLocks noChangeAspect="1"/>
          </p:cNvPicPr>
          <p:nvPr/>
        </p:nvPicPr>
        <p:blipFill>
          <a:blip r:embed="rId3"/>
          <a:stretch>
            <a:fillRect/>
          </a:stretch>
        </p:blipFill>
        <p:spPr>
          <a:xfrm>
            <a:off x="4165456" y="2563311"/>
            <a:ext cx="3713387" cy="3140838"/>
          </a:xfrm>
          <a:prstGeom prst="rect">
            <a:avLst/>
          </a:prstGeom>
          <a:ln>
            <a:solidFill>
              <a:schemeClr val="tx1"/>
            </a:solidFill>
          </a:ln>
        </p:spPr>
      </p:pic>
      <p:pic>
        <p:nvPicPr>
          <p:cNvPr id="13" name="Picture 12">
            <a:extLst>
              <a:ext uri="{FF2B5EF4-FFF2-40B4-BE49-F238E27FC236}">
                <a16:creationId xmlns:a16="http://schemas.microsoft.com/office/drawing/2014/main" id="{30061B69-9818-0FA8-258F-4B3B586CCF41}"/>
              </a:ext>
            </a:extLst>
          </p:cNvPr>
          <p:cNvPicPr>
            <a:picLocks noChangeAspect="1"/>
          </p:cNvPicPr>
          <p:nvPr/>
        </p:nvPicPr>
        <p:blipFill>
          <a:blip r:embed="rId4"/>
          <a:stretch>
            <a:fillRect/>
          </a:stretch>
        </p:blipFill>
        <p:spPr>
          <a:xfrm>
            <a:off x="8038554" y="2563311"/>
            <a:ext cx="4050415" cy="2721320"/>
          </a:xfrm>
          <a:prstGeom prst="rect">
            <a:avLst/>
          </a:prstGeom>
          <a:ln>
            <a:solidFill>
              <a:schemeClr val="tx1"/>
            </a:solidFill>
          </a:ln>
        </p:spPr>
      </p:pic>
    </p:spTree>
    <p:extLst>
      <p:ext uri="{BB962C8B-B14F-4D97-AF65-F5344CB8AC3E}">
        <p14:creationId xmlns:p14="http://schemas.microsoft.com/office/powerpoint/2010/main" val="2062678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22</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7025938" cy="515170"/>
          </a:xfrm>
        </p:spPr>
        <p:txBody>
          <a:bodyPr/>
          <a:lstStyle/>
          <a:p>
            <a:r>
              <a:rPr lang="en-US" dirty="0"/>
              <a:t>Data Structure: Data Frame</a:t>
            </a:r>
            <a:endParaRPr lang="fr-CA" dirty="0"/>
          </a:p>
        </p:txBody>
      </p:sp>
      <p:sp>
        <p:nvSpPr>
          <p:cNvPr id="3" name="TextBox 2">
            <a:extLst>
              <a:ext uri="{FF2B5EF4-FFF2-40B4-BE49-F238E27FC236}">
                <a16:creationId xmlns:a16="http://schemas.microsoft.com/office/drawing/2014/main" id="{03C54CEC-99B6-3F7A-6D8E-BB9EDEE33946}"/>
              </a:ext>
            </a:extLst>
          </p:cNvPr>
          <p:cNvSpPr txBox="1"/>
          <p:nvPr/>
        </p:nvSpPr>
        <p:spPr>
          <a:xfrm>
            <a:off x="0" y="676046"/>
            <a:ext cx="6096000" cy="923330"/>
          </a:xfrm>
          <a:prstGeom prst="rect">
            <a:avLst/>
          </a:prstGeom>
          <a:noFill/>
        </p:spPr>
        <p:txBody>
          <a:bodyPr wrap="square">
            <a:spAutoFit/>
          </a:bodyPr>
          <a:lstStyle/>
          <a:p>
            <a:r>
              <a:rPr lang="en-US" b="1" dirty="0"/>
              <a:t>Remove Rows and Columns</a:t>
            </a:r>
          </a:p>
          <a:p>
            <a:r>
              <a:rPr lang="en-US" dirty="0"/>
              <a:t>Use the </a:t>
            </a:r>
            <a:r>
              <a:rPr lang="en-US" b="1" i="1" dirty="0">
                <a:solidFill>
                  <a:srgbClr val="FF0000"/>
                </a:solidFill>
              </a:rPr>
              <a:t>c() </a:t>
            </a:r>
            <a:r>
              <a:rPr lang="en-US" dirty="0"/>
              <a:t>function to remove rows and columns in a Data Frame:</a:t>
            </a:r>
          </a:p>
        </p:txBody>
      </p:sp>
      <p:pic>
        <p:nvPicPr>
          <p:cNvPr id="7" name="Picture 6">
            <a:extLst>
              <a:ext uri="{FF2B5EF4-FFF2-40B4-BE49-F238E27FC236}">
                <a16:creationId xmlns:a16="http://schemas.microsoft.com/office/drawing/2014/main" id="{3CED7AEB-E65E-783C-DB19-43749A6F2DDD}"/>
              </a:ext>
            </a:extLst>
          </p:cNvPr>
          <p:cNvPicPr>
            <a:picLocks noChangeAspect="1"/>
          </p:cNvPicPr>
          <p:nvPr/>
        </p:nvPicPr>
        <p:blipFill>
          <a:blip r:embed="rId2"/>
          <a:stretch>
            <a:fillRect/>
          </a:stretch>
        </p:blipFill>
        <p:spPr>
          <a:xfrm>
            <a:off x="103936" y="1670744"/>
            <a:ext cx="4698248" cy="2812090"/>
          </a:xfrm>
          <a:prstGeom prst="rect">
            <a:avLst/>
          </a:prstGeom>
          <a:ln>
            <a:solidFill>
              <a:schemeClr val="tx1"/>
            </a:solidFill>
          </a:ln>
        </p:spPr>
      </p:pic>
      <p:sp>
        <p:nvSpPr>
          <p:cNvPr id="9" name="TextBox 8">
            <a:extLst>
              <a:ext uri="{FF2B5EF4-FFF2-40B4-BE49-F238E27FC236}">
                <a16:creationId xmlns:a16="http://schemas.microsoft.com/office/drawing/2014/main" id="{FEDB786E-D7CA-F18D-0847-C0BAD1072AA0}"/>
              </a:ext>
            </a:extLst>
          </p:cNvPr>
          <p:cNvSpPr txBox="1"/>
          <p:nvPr/>
        </p:nvSpPr>
        <p:spPr>
          <a:xfrm>
            <a:off x="37563" y="4725591"/>
            <a:ext cx="5672071" cy="1200329"/>
          </a:xfrm>
          <a:prstGeom prst="rect">
            <a:avLst/>
          </a:prstGeom>
          <a:noFill/>
        </p:spPr>
        <p:txBody>
          <a:bodyPr wrap="square">
            <a:spAutoFit/>
          </a:bodyPr>
          <a:lstStyle/>
          <a:p>
            <a:r>
              <a:rPr lang="en-US" b="1" dirty="0"/>
              <a:t>Amount of Rows and Columns</a:t>
            </a:r>
          </a:p>
          <a:p>
            <a:r>
              <a:rPr lang="en-US" dirty="0"/>
              <a:t>Use the </a:t>
            </a:r>
            <a:r>
              <a:rPr lang="en-US" b="1" i="1" dirty="0">
                <a:solidFill>
                  <a:srgbClr val="FF0000"/>
                </a:solidFill>
              </a:rPr>
              <a:t>dim()</a:t>
            </a:r>
            <a:r>
              <a:rPr lang="en-US" dirty="0"/>
              <a:t> function to find the amount of rows and columns in a Data Frame:</a:t>
            </a:r>
          </a:p>
          <a:p>
            <a:r>
              <a:rPr lang="en-US" dirty="0"/>
              <a:t>Example: dim(</a:t>
            </a:r>
            <a:r>
              <a:rPr lang="en-US" dirty="0" err="1"/>
              <a:t>Data_Frame</a:t>
            </a:r>
            <a:r>
              <a:rPr lang="en-US" dirty="0"/>
              <a:t>)</a:t>
            </a:r>
          </a:p>
        </p:txBody>
      </p:sp>
      <p:sp>
        <p:nvSpPr>
          <p:cNvPr id="11" name="TextBox 10">
            <a:extLst>
              <a:ext uri="{FF2B5EF4-FFF2-40B4-BE49-F238E27FC236}">
                <a16:creationId xmlns:a16="http://schemas.microsoft.com/office/drawing/2014/main" id="{5519AE76-78C8-CB31-910B-D2DE2A63DC62}"/>
              </a:ext>
            </a:extLst>
          </p:cNvPr>
          <p:cNvSpPr txBox="1"/>
          <p:nvPr/>
        </p:nvSpPr>
        <p:spPr>
          <a:xfrm>
            <a:off x="6096000" y="676046"/>
            <a:ext cx="6119610" cy="1477328"/>
          </a:xfrm>
          <a:prstGeom prst="rect">
            <a:avLst/>
          </a:prstGeom>
          <a:noFill/>
        </p:spPr>
        <p:txBody>
          <a:bodyPr wrap="square">
            <a:spAutoFit/>
          </a:bodyPr>
          <a:lstStyle/>
          <a:p>
            <a:r>
              <a:rPr lang="en-US" b="1" dirty="0"/>
              <a:t>Number of rows and columns</a:t>
            </a:r>
          </a:p>
          <a:p>
            <a:r>
              <a:rPr lang="en-US" dirty="0"/>
              <a:t>You can also use the </a:t>
            </a:r>
            <a:r>
              <a:rPr lang="en-US" b="1" i="1" dirty="0" err="1">
                <a:solidFill>
                  <a:srgbClr val="FF0000"/>
                </a:solidFill>
              </a:rPr>
              <a:t>ncol</a:t>
            </a:r>
            <a:r>
              <a:rPr lang="en-US" b="1" i="1" dirty="0">
                <a:solidFill>
                  <a:srgbClr val="FF0000"/>
                </a:solidFill>
              </a:rPr>
              <a:t>() </a:t>
            </a:r>
            <a:r>
              <a:rPr lang="en-US" dirty="0"/>
              <a:t>function to find the number of columns and </a:t>
            </a:r>
            <a:r>
              <a:rPr lang="en-US" b="1" i="1" dirty="0" err="1">
                <a:solidFill>
                  <a:srgbClr val="FF0000"/>
                </a:solidFill>
              </a:rPr>
              <a:t>nrow</a:t>
            </a:r>
            <a:r>
              <a:rPr lang="en-US" b="1" i="1" dirty="0">
                <a:solidFill>
                  <a:srgbClr val="FF0000"/>
                </a:solidFill>
              </a:rPr>
              <a:t>() </a:t>
            </a:r>
            <a:r>
              <a:rPr lang="en-US" dirty="0"/>
              <a:t>to find the number of rows:</a:t>
            </a:r>
          </a:p>
          <a:p>
            <a:r>
              <a:rPr lang="en-US" dirty="0"/>
              <a:t>Example: </a:t>
            </a:r>
            <a:r>
              <a:rPr lang="en-US" dirty="0" err="1"/>
              <a:t>ncol</a:t>
            </a:r>
            <a:r>
              <a:rPr lang="en-US" dirty="0"/>
              <a:t>(</a:t>
            </a:r>
            <a:r>
              <a:rPr lang="en-US" dirty="0" err="1"/>
              <a:t>Data_Frame</a:t>
            </a:r>
            <a:r>
              <a:rPr lang="en-US" dirty="0"/>
              <a:t>)</a:t>
            </a:r>
          </a:p>
          <a:p>
            <a:r>
              <a:rPr lang="en-US" dirty="0"/>
              <a:t>	  </a:t>
            </a:r>
            <a:r>
              <a:rPr lang="en-US" dirty="0" err="1"/>
              <a:t>nrow</a:t>
            </a:r>
            <a:r>
              <a:rPr lang="en-US" dirty="0"/>
              <a:t>(</a:t>
            </a:r>
            <a:r>
              <a:rPr lang="en-US" dirty="0" err="1"/>
              <a:t>Data_Frame</a:t>
            </a:r>
            <a:r>
              <a:rPr lang="en-US" dirty="0"/>
              <a:t>)</a:t>
            </a:r>
          </a:p>
        </p:txBody>
      </p:sp>
      <p:sp>
        <p:nvSpPr>
          <p:cNvPr id="13" name="TextBox 12">
            <a:extLst>
              <a:ext uri="{FF2B5EF4-FFF2-40B4-BE49-F238E27FC236}">
                <a16:creationId xmlns:a16="http://schemas.microsoft.com/office/drawing/2014/main" id="{4DF8B45D-002A-F558-AE14-4975C7BD1864}"/>
              </a:ext>
            </a:extLst>
          </p:cNvPr>
          <p:cNvSpPr txBox="1"/>
          <p:nvPr/>
        </p:nvSpPr>
        <p:spPr>
          <a:xfrm>
            <a:off x="6085266" y="2505670"/>
            <a:ext cx="6130344" cy="923330"/>
          </a:xfrm>
          <a:prstGeom prst="rect">
            <a:avLst/>
          </a:prstGeom>
          <a:noFill/>
        </p:spPr>
        <p:txBody>
          <a:bodyPr wrap="square">
            <a:spAutoFit/>
          </a:bodyPr>
          <a:lstStyle/>
          <a:p>
            <a:r>
              <a:rPr lang="en-US" b="1" dirty="0"/>
              <a:t>Data Frame Length</a:t>
            </a:r>
          </a:p>
          <a:p>
            <a:r>
              <a:rPr lang="en-US" dirty="0"/>
              <a:t>Use the </a:t>
            </a:r>
            <a:r>
              <a:rPr lang="en-US" b="1" i="1" dirty="0">
                <a:solidFill>
                  <a:srgbClr val="FF0000"/>
                </a:solidFill>
              </a:rPr>
              <a:t>length() </a:t>
            </a:r>
            <a:r>
              <a:rPr lang="en-US" dirty="0"/>
              <a:t>function to find the number of columns in a Data Frame (similar to </a:t>
            </a:r>
            <a:r>
              <a:rPr lang="en-US" b="1" i="1" dirty="0" err="1">
                <a:solidFill>
                  <a:srgbClr val="FF0000"/>
                </a:solidFill>
              </a:rPr>
              <a:t>ncol</a:t>
            </a:r>
            <a:r>
              <a:rPr lang="en-US" b="1" i="1" dirty="0">
                <a:solidFill>
                  <a:srgbClr val="FF0000"/>
                </a:solidFill>
              </a:rPr>
              <a:t>()</a:t>
            </a:r>
            <a:r>
              <a:rPr lang="en-US" dirty="0"/>
              <a:t>):</a:t>
            </a:r>
          </a:p>
        </p:txBody>
      </p:sp>
      <p:pic>
        <p:nvPicPr>
          <p:cNvPr id="15" name="Picture 14">
            <a:extLst>
              <a:ext uri="{FF2B5EF4-FFF2-40B4-BE49-F238E27FC236}">
                <a16:creationId xmlns:a16="http://schemas.microsoft.com/office/drawing/2014/main" id="{7A958440-2F23-D18F-3550-A2795BB77514}"/>
              </a:ext>
            </a:extLst>
          </p:cNvPr>
          <p:cNvPicPr>
            <a:picLocks noChangeAspect="1"/>
          </p:cNvPicPr>
          <p:nvPr/>
        </p:nvPicPr>
        <p:blipFill>
          <a:blip r:embed="rId3"/>
          <a:stretch>
            <a:fillRect/>
          </a:stretch>
        </p:blipFill>
        <p:spPr>
          <a:xfrm>
            <a:off x="6482368" y="3781296"/>
            <a:ext cx="4705758" cy="1600339"/>
          </a:xfrm>
          <a:prstGeom prst="rect">
            <a:avLst/>
          </a:prstGeom>
          <a:ln>
            <a:solidFill>
              <a:schemeClr val="tx1"/>
            </a:solidFill>
          </a:ln>
        </p:spPr>
      </p:pic>
    </p:spTree>
    <p:extLst>
      <p:ext uri="{BB962C8B-B14F-4D97-AF65-F5344CB8AC3E}">
        <p14:creationId xmlns:p14="http://schemas.microsoft.com/office/powerpoint/2010/main" val="13942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23</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6270378" cy="515170"/>
          </a:xfrm>
        </p:spPr>
        <p:txBody>
          <a:bodyPr/>
          <a:lstStyle/>
          <a:p>
            <a:r>
              <a:rPr lang="en-US" dirty="0"/>
              <a:t>Data Structure: Data Frame</a:t>
            </a:r>
            <a:endParaRPr lang="fr-CA" dirty="0"/>
          </a:p>
        </p:txBody>
      </p:sp>
      <p:sp>
        <p:nvSpPr>
          <p:cNvPr id="3" name="TextBox 2">
            <a:extLst>
              <a:ext uri="{FF2B5EF4-FFF2-40B4-BE49-F238E27FC236}">
                <a16:creationId xmlns:a16="http://schemas.microsoft.com/office/drawing/2014/main" id="{5BE2C356-5993-4EBF-BA2E-32D6842701F6}"/>
              </a:ext>
            </a:extLst>
          </p:cNvPr>
          <p:cNvSpPr txBox="1"/>
          <p:nvPr/>
        </p:nvSpPr>
        <p:spPr>
          <a:xfrm>
            <a:off x="-47223" y="676046"/>
            <a:ext cx="6096000" cy="923330"/>
          </a:xfrm>
          <a:prstGeom prst="rect">
            <a:avLst/>
          </a:prstGeom>
          <a:noFill/>
        </p:spPr>
        <p:txBody>
          <a:bodyPr wrap="square">
            <a:spAutoFit/>
          </a:bodyPr>
          <a:lstStyle/>
          <a:p>
            <a:r>
              <a:rPr lang="en-US" b="1" dirty="0"/>
              <a:t>Combining Data Frames</a:t>
            </a:r>
          </a:p>
          <a:p>
            <a:r>
              <a:rPr lang="en-US" dirty="0"/>
              <a:t>Use the </a:t>
            </a:r>
            <a:r>
              <a:rPr lang="en-US" b="1" i="1" dirty="0" err="1">
                <a:solidFill>
                  <a:srgbClr val="FF0000"/>
                </a:solidFill>
              </a:rPr>
              <a:t>rbind</a:t>
            </a:r>
            <a:r>
              <a:rPr lang="en-US" b="1" i="1" dirty="0">
                <a:solidFill>
                  <a:srgbClr val="FF0000"/>
                </a:solidFill>
              </a:rPr>
              <a:t>() </a:t>
            </a:r>
            <a:r>
              <a:rPr lang="en-US" dirty="0"/>
              <a:t>function to combine two or more data frames in R vertically:</a:t>
            </a:r>
          </a:p>
        </p:txBody>
      </p:sp>
      <p:pic>
        <p:nvPicPr>
          <p:cNvPr id="7" name="Picture 6">
            <a:extLst>
              <a:ext uri="{FF2B5EF4-FFF2-40B4-BE49-F238E27FC236}">
                <a16:creationId xmlns:a16="http://schemas.microsoft.com/office/drawing/2014/main" id="{D3DA6F3B-FD91-4F03-811A-46AC6E6231E5}"/>
              </a:ext>
            </a:extLst>
          </p:cNvPr>
          <p:cNvPicPr>
            <a:picLocks noChangeAspect="1"/>
          </p:cNvPicPr>
          <p:nvPr/>
        </p:nvPicPr>
        <p:blipFill>
          <a:blip r:embed="rId2"/>
          <a:stretch>
            <a:fillRect/>
          </a:stretch>
        </p:blipFill>
        <p:spPr>
          <a:xfrm>
            <a:off x="114528" y="1785871"/>
            <a:ext cx="5217023" cy="4134372"/>
          </a:xfrm>
          <a:prstGeom prst="rect">
            <a:avLst/>
          </a:prstGeom>
          <a:ln>
            <a:solidFill>
              <a:schemeClr val="tx1"/>
            </a:solidFill>
          </a:ln>
        </p:spPr>
      </p:pic>
      <p:sp>
        <p:nvSpPr>
          <p:cNvPr id="9" name="TextBox 8">
            <a:extLst>
              <a:ext uri="{FF2B5EF4-FFF2-40B4-BE49-F238E27FC236}">
                <a16:creationId xmlns:a16="http://schemas.microsoft.com/office/drawing/2014/main" id="{2FC361B1-AA0C-60F1-A39B-04220B9B1C22}"/>
              </a:ext>
            </a:extLst>
          </p:cNvPr>
          <p:cNvSpPr txBox="1"/>
          <p:nvPr/>
        </p:nvSpPr>
        <p:spPr>
          <a:xfrm>
            <a:off x="6096000" y="953045"/>
            <a:ext cx="6143222" cy="646331"/>
          </a:xfrm>
          <a:prstGeom prst="rect">
            <a:avLst/>
          </a:prstGeom>
          <a:noFill/>
        </p:spPr>
        <p:txBody>
          <a:bodyPr wrap="square">
            <a:spAutoFit/>
          </a:bodyPr>
          <a:lstStyle/>
          <a:p>
            <a:r>
              <a:rPr lang="en-US" dirty="0"/>
              <a:t>And use the </a:t>
            </a:r>
            <a:r>
              <a:rPr lang="en-US" b="1" i="1" dirty="0" err="1">
                <a:solidFill>
                  <a:srgbClr val="FF0000"/>
                </a:solidFill>
              </a:rPr>
              <a:t>cbind</a:t>
            </a:r>
            <a:r>
              <a:rPr lang="en-US" b="1" i="1" dirty="0">
                <a:solidFill>
                  <a:srgbClr val="FF0000"/>
                </a:solidFill>
              </a:rPr>
              <a:t>() </a:t>
            </a:r>
            <a:r>
              <a:rPr lang="en-US" dirty="0"/>
              <a:t>function to combine two or more data frames in R horizontally:</a:t>
            </a:r>
          </a:p>
        </p:txBody>
      </p:sp>
      <p:pic>
        <p:nvPicPr>
          <p:cNvPr id="13" name="Picture 12">
            <a:extLst>
              <a:ext uri="{FF2B5EF4-FFF2-40B4-BE49-F238E27FC236}">
                <a16:creationId xmlns:a16="http://schemas.microsoft.com/office/drawing/2014/main" id="{A8008D2E-57ED-75D5-C0EB-C24801F90C3B}"/>
              </a:ext>
            </a:extLst>
          </p:cNvPr>
          <p:cNvPicPr>
            <a:picLocks noChangeAspect="1"/>
          </p:cNvPicPr>
          <p:nvPr/>
        </p:nvPicPr>
        <p:blipFill>
          <a:blip r:embed="rId3"/>
          <a:stretch>
            <a:fillRect/>
          </a:stretch>
        </p:blipFill>
        <p:spPr>
          <a:xfrm>
            <a:off x="6431451" y="1732308"/>
            <a:ext cx="5065089" cy="4241497"/>
          </a:xfrm>
          <a:prstGeom prst="rect">
            <a:avLst/>
          </a:prstGeom>
          <a:ln>
            <a:solidFill>
              <a:schemeClr val="tx1"/>
            </a:solidFill>
          </a:ln>
        </p:spPr>
      </p:pic>
    </p:spTree>
    <p:extLst>
      <p:ext uri="{BB962C8B-B14F-4D97-AF65-F5344CB8AC3E}">
        <p14:creationId xmlns:p14="http://schemas.microsoft.com/office/powerpoint/2010/main" val="2813009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24</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factors</a:t>
            </a:r>
            <a:endParaRPr lang="fr-CA" dirty="0"/>
          </a:p>
        </p:txBody>
      </p:sp>
      <p:sp>
        <p:nvSpPr>
          <p:cNvPr id="3" name="TextBox 2">
            <a:extLst>
              <a:ext uri="{FF2B5EF4-FFF2-40B4-BE49-F238E27FC236}">
                <a16:creationId xmlns:a16="http://schemas.microsoft.com/office/drawing/2014/main" id="{BF30B969-BD7C-3EDD-9B8C-7D5855124048}"/>
              </a:ext>
            </a:extLst>
          </p:cNvPr>
          <p:cNvSpPr txBox="1"/>
          <p:nvPr/>
        </p:nvSpPr>
        <p:spPr>
          <a:xfrm>
            <a:off x="34344" y="676046"/>
            <a:ext cx="6096000" cy="2031325"/>
          </a:xfrm>
          <a:prstGeom prst="rect">
            <a:avLst/>
          </a:prstGeom>
          <a:noFill/>
        </p:spPr>
        <p:txBody>
          <a:bodyPr wrap="square">
            <a:spAutoFit/>
          </a:bodyPr>
          <a:lstStyle/>
          <a:p>
            <a:r>
              <a:rPr lang="en-US" b="1" dirty="0"/>
              <a:t>Factors</a:t>
            </a:r>
          </a:p>
          <a:p>
            <a:r>
              <a:rPr lang="en-US" dirty="0"/>
              <a:t>Factors are used to categorize data. Examples of factors are:</a:t>
            </a:r>
          </a:p>
          <a:p>
            <a:pPr marL="285750" indent="-285750">
              <a:buFont typeface="Arial" panose="020B0604020202020204" pitchFamily="34" charset="0"/>
              <a:buChar char="•"/>
            </a:pPr>
            <a:r>
              <a:rPr lang="en-US" dirty="0"/>
              <a:t>Demography: Male/Female</a:t>
            </a:r>
          </a:p>
          <a:p>
            <a:pPr marL="285750" indent="-285750">
              <a:buFont typeface="Arial" panose="020B0604020202020204" pitchFamily="34" charset="0"/>
              <a:buChar char="•"/>
            </a:pPr>
            <a:r>
              <a:rPr lang="en-US" dirty="0" err="1"/>
              <a:t>desease</a:t>
            </a:r>
            <a:r>
              <a:rPr lang="en-US" dirty="0"/>
              <a:t>: benign/malign</a:t>
            </a:r>
          </a:p>
          <a:p>
            <a:r>
              <a:rPr lang="en-US" dirty="0"/>
              <a:t>To create a factor, use the </a:t>
            </a:r>
            <a:r>
              <a:rPr lang="en-US" b="1" i="1" dirty="0">
                <a:solidFill>
                  <a:srgbClr val="FF0000"/>
                </a:solidFill>
              </a:rPr>
              <a:t>factor() </a:t>
            </a:r>
            <a:r>
              <a:rPr lang="en-US" dirty="0"/>
              <a:t>function and add a vector as argument:</a:t>
            </a:r>
          </a:p>
        </p:txBody>
      </p:sp>
      <p:sp>
        <p:nvSpPr>
          <p:cNvPr id="9" name="TextBox 8">
            <a:extLst>
              <a:ext uri="{FF2B5EF4-FFF2-40B4-BE49-F238E27FC236}">
                <a16:creationId xmlns:a16="http://schemas.microsoft.com/office/drawing/2014/main" id="{7CE37C66-B4B0-6DF8-E450-F7B295761763}"/>
              </a:ext>
            </a:extLst>
          </p:cNvPr>
          <p:cNvSpPr txBox="1"/>
          <p:nvPr/>
        </p:nvSpPr>
        <p:spPr>
          <a:xfrm>
            <a:off x="6580030" y="2522705"/>
            <a:ext cx="5416080" cy="369332"/>
          </a:xfrm>
          <a:prstGeom prst="rect">
            <a:avLst/>
          </a:prstGeom>
          <a:noFill/>
        </p:spPr>
        <p:txBody>
          <a:bodyPr wrap="square">
            <a:spAutoFit/>
          </a:bodyPr>
          <a:lstStyle/>
          <a:p>
            <a:r>
              <a:rPr lang="en-US" dirty="0"/>
              <a:t>To only print the levels, use the </a:t>
            </a:r>
            <a:r>
              <a:rPr lang="en-US" b="1" i="1" dirty="0">
                <a:solidFill>
                  <a:srgbClr val="FF0000"/>
                </a:solidFill>
              </a:rPr>
              <a:t>levels() </a:t>
            </a:r>
            <a:r>
              <a:rPr lang="en-US" dirty="0"/>
              <a:t>function:</a:t>
            </a:r>
          </a:p>
        </p:txBody>
      </p:sp>
      <p:pic>
        <p:nvPicPr>
          <p:cNvPr id="11" name="Picture 10">
            <a:extLst>
              <a:ext uri="{FF2B5EF4-FFF2-40B4-BE49-F238E27FC236}">
                <a16:creationId xmlns:a16="http://schemas.microsoft.com/office/drawing/2014/main" id="{C0AE0DD1-357F-AC35-C4B9-88DD24D9EB40}"/>
              </a:ext>
            </a:extLst>
          </p:cNvPr>
          <p:cNvPicPr>
            <a:picLocks noChangeAspect="1"/>
          </p:cNvPicPr>
          <p:nvPr/>
        </p:nvPicPr>
        <p:blipFill>
          <a:blip r:embed="rId2"/>
          <a:stretch>
            <a:fillRect/>
          </a:stretch>
        </p:blipFill>
        <p:spPr>
          <a:xfrm>
            <a:off x="135638" y="2973470"/>
            <a:ext cx="4751482" cy="1886113"/>
          </a:xfrm>
          <a:prstGeom prst="rect">
            <a:avLst/>
          </a:prstGeom>
          <a:ln>
            <a:solidFill>
              <a:schemeClr val="tx1"/>
            </a:solidFill>
          </a:ln>
        </p:spPr>
      </p:pic>
      <p:pic>
        <p:nvPicPr>
          <p:cNvPr id="13" name="Picture 12">
            <a:extLst>
              <a:ext uri="{FF2B5EF4-FFF2-40B4-BE49-F238E27FC236}">
                <a16:creationId xmlns:a16="http://schemas.microsoft.com/office/drawing/2014/main" id="{0C364175-4673-7EFA-5E76-11B808AE1AB7}"/>
              </a:ext>
            </a:extLst>
          </p:cNvPr>
          <p:cNvPicPr>
            <a:picLocks noChangeAspect="1"/>
          </p:cNvPicPr>
          <p:nvPr/>
        </p:nvPicPr>
        <p:blipFill>
          <a:blip r:embed="rId3"/>
          <a:stretch>
            <a:fillRect/>
          </a:stretch>
        </p:blipFill>
        <p:spPr>
          <a:xfrm>
            <a:off x="6997666" y="3175382"/>
            <a:ext cx="4361500" cy="1339830"/>
          </a:xfrm>
          <a:prstGeom prst="rect">
            <a:avLst/>
          </a:prstGeom>
          <a:ln>
            <a:solidFill>
              <a:schemeClr val="tx1"/>
            </a:solidFill>
          </a:ln>
        </p:spPr>
      </p:pic>
    </p:spTree>
    <p:extLst>
      <p:ext uri="{BB962C8B-B14F-4D97-AF65-F5344CB8AC3E}">
        <p14:creationId xmlns:p14="http://schemas.microsoft.com/office/powerpoint/2010/main" val="1264086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25</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Data Structure: factors</a:t>
            </a:r>
            <a:endParaRPr lang="fr-CA" dirty="0"/>
          </a:p>
        </p:txBody>
      </p:sp>
      <p:sp>
        <p:nvSpPr>
          <p:cNvPr id="17" name="TextBox 16">
            <a:extLst>
              <a:ext uri="{FF2B5EF4-FFF2-40B4-BE49-F238E27FC236}">
                <a16:creationId xmlns:a16="http://schemas.microsoft.com/office/drawing/2014/main" id="{CC669F84-9017-2D44-C780-C7E92AFA8768}"/>
              </a:ext>
            </a:extLst>
          </p:cNvPr>
          <p:cNvSpPr txBox="1"/>
          <p:nvPr/>
        </p:nvSpPr>
        <p:spPr>
          <a:xfrm>
            <a:off x="6207617" y="1505632"/>
            <a:ext cx="6355724" cy="923330"/>
          </a:xfrm>
          <a:prstGeom prst="rect">
            <a:avLst/>
          </a:prstGeom>
          <a:noFill/>
        </p:spPr>
        <p:txBody>
          <a:bodyPr wrap="square">
            <a:spAutoFit/>
          </a:bodyPr>
          <a:lstStyle/>
          <a:p>
            <a:r>
              <a:rPr lang="en-US" b="1" dirty="0"/>
              <a:t>Change Item Value</a:t>
            </a:r>
          </a:p>
          <a:p>
            <a:r>
              <a:rPr lang="en-US" dirty="0"/>
              <a:t>To change the value of a specific item, refer to the index number:</a:t>
            </a:r>
          </a:p>
        </p:txBody>
      </p:sp>
      <p:pic>
        <p:nvPicPr>
          <p:cNvPr id="3" name="Picture 2">
            <a:extLst>
              <a:ext uri="{FF2B5EF4-FFF2-40B4-BE49-F238E27FC236}">
                <a16:creationId xmlns:a16="http://schemas.microsoft.com/office/drawing/2014/main" id="{C21669F0-413C-693D-38DB-BA6CCEAB9C18}"/>
              </a:ext>
            </a:extLst>
          </p:cNvPr>
          <p:cNvPicPr>
            <a:picLocks noChangeAspect="1"/>
          </p:cNvPicPr>
          <p:nvPr/>
        </p:nvPicPr>
        <p:blipFill>
          <a:blip r:embed="rId2"/>
          <a:stretch>
            <a:fillRect/>
          </a:stretch>
        </p:blipFill>
        <p:spPr>
          <a:xfrm>
            <a:off x="6360885" y="2752666"/>
            <a:ext cx="4724809" cy="1714649"/>
          </a:xfrm>
          <a:prstGeom prst="rect">
            <a:avLst/>
          </a:prstGeom>
          <a:ln>
            <a:solidFill>
              <a:schemeClr val="tx1"/>
            </a:solidFill>
          </a:ln>
        </p:spPr>
      </p:pic>
      <p:sp>
        <p:nvSpPr>
          <p:cNvPr id="15" name="TextBox 14">
            <a:extLst>
              <a:ext uri="{FF2B5EF4-FFF2-40B4-BE49-F238E27FC236}">
                <a16:creationId xmlns:a16="http://schemas.microsoft.com/office/drawing/2014/main" id="{8199EEC0-B383-1753-715C-50FD8E0422C6}"/>
              </a:ext>
            </a:extLst>
          </p:cNvPr>
          <p:cNvSpPr txBox="1"/>
          <p:nvPr/>
        </p:nvSpPr>
        <p:spPr>
          <a:xfrm>
            <a:off x="81566" y="886391"/>
            <a:ext cx="5267460" cy="1754326"/>
          </a:xfrm>
          <a:prstGeom prst="rect">
            <a:avLst/>
          </a:prstGeom>
          <a:noFill/>
        </p:spPr>
        <p:txBody>
          <a:bodyPr wrap="square">
            <a:spAutoFit/>
          </a:bodyPr>
          <a:lstStyle/>
          <a:p>
            <a:r>
              <a:rPr lang="en-US" b="1" dirty="0"/>
              <a:t>Factor Length</a:t>
            </a:r>
          </a:p>
          <a:p>
            <a:r>
              <a:rPr lang="en-US" dirty="0"/>
              <a:t>Use the </a:t>
            </a:r>
            <a:r>
              <a:rPr lang="en-US" b="1" i="1" dirty="0">
                <a:solidFill>
                  <a:srgbClr val="FF0000"/>
                </a:solidFill>
              </a:rPr>
              <a:t>length() </a:t>
            </a:r>
            <a:r>
              <a:rPr lang="en-US" dirty="0"/>
              <a:t>function to find out how many items there are in the factor:</a:t>
            </a:r>
          </a:p>
          <a:p>
            <a:r>
              <a:rPr lang="en-US" b="1" dirty="0"/>
              <a:t>Access Factors</a:t>
            </a:r>
          </a:p>
          <a:p>
            <a:r>
              <a:rPr lang="en-US" dirty="0"/>
              <a:t>To access the items in a factor, refer to the index number, using </a:t>
            </a:r>
            <a:r>
              <a:rPr lang="en-US" b="1" i="1" dirty="0">
                <a:solidFill>
                  <a:srgbClr val="FF0000"/>
                </a:solidFill>
              </a:rPr>
              <a:t>[ ]</a:t>
            </a:r>
            <a:r>
              <a:rPr lang="en-US" dirty="0"/>
              <a:t> brackets:</a:t>
            </a:r>
          </a:p>
        </p:txBody>
      </p:sp>
      <p:pic>
        <p:nvPicPr>
          <p:cNvPr id="7" name="Picture 6">
            <a:extLst>
              <a:ext uri="{FF2B5EF4-FFF2-40B4-BE49-F238E27FC236}">
                <a16:creationId xmlns:a16="http://schemas.microsoft.com/office/drawing/2014/main" id="{DF613E46-9BA2-38AB-0912-CF29C4521BCB}"/>
              </a:ext>
            </a:extLst>
          </p:cNvPr>
          <p:cNvPicPr>
            <a:picLocks noChangeAspect="1"/>
          </p:cNvPicPr>
          <p:nvPr/>
        </p:nvPicPr>
        <p:blipFill>
          <a:blip r:embed="rId3"/>
          <a:stretch>
            <a:fillRect/>
          </a:stretch>
        </p:blipFill>
        <p:spPr>
          <a:xfrm>
            <a:off x="166147" y="2752666"/>
            <a:ext cx="4724809" cy="1352667"/>
          </a:xfrm>
          <a:prstGeom prst="rect">
            <a:avLst/>
          </a:prstGeom>
          <a:ln>
            <a:solidFill>
              <a:schemeClr val="tx1"/>
            </a:solidFill>
          </a:ln>
        </p:spPr>
      </p:pic>
      <p:pic>
        <p:nvPicPr>
          <p:cNvPr id="9" name="Picture 8">
            <a:extLst>
              <a:ext uri="{FF2B5EF4-FFF2-40B4-BE49-F238E27FC236}">
                <a16:creationId xmlns:a16="http://schemas.microsoft.com/office/drawing/2014/main" id="{0A03CFD0-EA24-2562-4580-7EF5825344F6}"/>
              </a:ext>
            </a:extLst>
          </p:cNvPr>
          <p:cNvPicPr>
            <a:picLocks noChangeAspect="1"/>
          </p:cNvPicPr>
          <p:nvPr/>
        </p:nvPicPr>
        <p:blipFill>
          <a:blip r:embed="rId4"/>
          <a:stretch>
            <a:fillRect/>
          </a:stretch>
        </p:blipFill>
        <p:spPr>
          <a:xfrm>
            <a:off x="166147" y="4462454"/>
            <a:ext cx="4743861" cy="1581287"/>
          </a:xfrm>
          <a:prstGeom prst="rect">
            <a:avLst/>
          </a:prstGeom>
          <a:ln>
            <a:solidFill>
              <a:schemeClr val="tx1"/>
            </a:solidFill>
          </a:ln>
        </p:spPr>
      </p:pic>
    </p:spTree>
    <p:extLst>
      <p:ext uri="{BB962C8B-B14F-4D97-AF65-F5344CB8AC3E}">
        <p14:creationId xmlns:p14="http://schemas.microsoft.com/office/powerpoint/2010/main" val="151481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26</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8571403" cy="515170"/>
          </a:xfrm>
        </p:spPr>
        <p:txBody>
          <a:bodyPr/>
          <a:lstStyle/>
          <a:p>
            <a:r>
              <a:rPr lang="en-US" dirty="0"/>
              <a:t>Common Mistakes to Avoid in RStudio</a:t>
            </a:r>
            <a:endParaRPr lang="fr-CA" dirty="0"/>
          </a:p>
        </p:txBody>
      </p:sp>
      <p:pic>
        <p:nvPicPr>
          <p:cNvPr id="3" name="Picture 2">
            <a:extLst>
              <a:ext uri="{FF2B5EF4-FFF2-40B4-BE49-F238E27FC236}">
                <a16:creationId xmlns:a16="http://schemas.microsoft.com/office/drawing/2014/main" id="{21619A01-F121-A21A-7AAF-C6D12ABF6B99}"/>
              </a:ext>
            </a:extLst>
          </p:cNvPr>
          <p:cNvPicPr>
            <a:picLocks noChangeAspect="1"/>
          </p:cNvPicPr>
          <p:nvPr/>
        </p:nvPicPr>
        <p:blipFill>
          <a:blip r:embed="rId2"/>
          <a:stretch>
            <a:fillRect/>
          </a:stretch>
        </p:blipFill>
        <p:spPr>
          <a:xfrm>
            <a:off x="107342" y="1105530"/>
            <a:ext cx="4187664" cy="1001245"/>
          </a:xfrm>
          <a:prstGeom prst="rect">
            <a:avLst/>
          </a:prstGeom>
          <a:ln>
            <a:solidFill>
              <a:schemeClr val="tx1"/>
            </a:solidFill>
          </a:ln>
        </p:spPr>
      </p:pic>
      <p:sp>
        <p:nvSpPr>
          <p:cNvPr id="7" name="TextBox 6">
            <a:extLst>
              <a:ext uri="{FF2B5EF4-FFF2-40B4-BE49-F238E27FC236}">
                <a16:creationId xmlns:a16="http://schemas.microsoft.com/office/drawing/2014/main" id="{EA036A1B-DDC0-764B-4863-8071B2E34740}"/>
              </a:ext>
            </a:extLst>
          </p:cNvPr>
          <p:cNvSpPr txBox="1"/>
          <p:nvPr/>
        </p:nvSpPr>
        <p:spPr>
          <a:xfrm>
            <a:off x="0" y="706122"/>
            <a:ext cx="2824766" cy="369332"/>
          </a:xfrm>
          <a:prstGeom prst="rect">
            <a:avLst/>
          </a:prstGeom>
          <a:noFill/>
        </p:spPr>
        <p:txBody>
          <a:bodyPr wrap="square">
            <a:spAutoFit/>
          </a:bodyPr>
          <a:lstStyle/>
          <a:p>
            <a:r>
              <a:rPr lang="en-US" dirty="0"/>
              <a:t>Not Installing Packages:</a:t>
            </a:r>
          </a:p>
        </p:txBody>
      </p:sp>
      <p:sp>
        <p:nvSpPr>
          <p:cNvPr id="9" name="TextBox 8">
            <a:extLst>
              <a:ext uri="{FF2B5EF4-FFF2-40B4-BE49-F238E27FC236}">
                <a16:creationId xmlns:a16="http://schemas.microsoft.com/office/drawing/2014/main" id="{EEDD262D-BF25-CFE6-3295-62CAD9FE1864}"/>
              </a:ext>
            </a:extLst>
          </p:cNvPr>
          <p:cNvSpPr txBox="1"/>
          <p:nvPr/>
        </p:nvSpPr>
        <p:spPr>
          <a:xfrm>
            <a:off x="0" y="2351593"/>
            <a:ext cx="2276341" cy="369332"/>
          </a:xfrm>
          <a:prstGeom prst="rect">
            <a:avLst/>
          </a:prstGeom>
          <a:noFill/>
        </p:spPr>
        <p:txBody>
          <a:bodyPr wrap="square">
            <a:spAutoFit/>
          </a:bodyPr>
          <a:lstStyle/>
          <a:p>
            <a:r>
              <a:rPr lang="en-US" dirty="0"/>
              <a:t>Incorrect Indexing:</a:t>
            </a:r>
          </a:p>
        </p:txBody>
      </p:sp>
      <p:pic>
        <p:nvPicPr>
          <p:cNvPr id="11" name="Picture 10">
            <a:extLst>
              <a:ext uri="{FF2B5EF4-FFF2-40B4-BE49-F238E27FC236}">
                <a16:creationId xmlns:a16="http://schemas.microsoft.com/office/drawing/2014/main" id="{345AB46F-ED46-0578-7331-3EAEC8C3D616}"/>
              </a:ext>
            </a:extLst>
          </p:cNvPr>
          <p:cNvPicPr>
            <a:picLocks noChangeAspect="1"/>
          </p:cNvPicPr>
          <p:nvPr/>
        </p:nvPicPr>
        <p:blipFill>
          <a:blip r:embed="rId3"/>
          <a:stretch>
            <a:fillRect/>
          </a:stretch>
        </p:blipFill>
        <p:spPr>
          <a:xfrm>
            <a:off x="179920" y="2767907"/>
            <a:ext cx="1417443" cy="1322185"/>
          </a:xfrm>
          <a:prstGeom prst="rect">
            <a:avLst/>
          </a:prstGeom>
          <a:ln>
            <a:solidFill>
              <a:schemeClr val="tx1"/>
            </a:solidFill>
          </a:ln>
        </p:spPr>
      </p:pic>
      <p:sp>
        <p:nvSpPr>
          <p:cNvPr id="13" name="TextBox 12">
            <a:extLst>
              <a:ext uri="{FF2B5EF4-FFF2-40B4-BE49-F238E27FC236}">
                <a16:creationId xmlns:a16="http://schemas.microsoft.com/office/drawing/2014/main" id="{DB2A86F7-B91F-EDBF-7484-C7C32B490DAD}"/>
              </a:ext>
            </a:extLst>
          </p:cNvPr>
          <p:cNvSpPr txBox="1"/>
          <p:nvPr/>
        </p:nvSpPr>
        <p:spPr>
          <a:xfrm>
            <a:off x="50442" y="4232879"/>
            <a:ext cx="3401096" cy="369332"/>
          </a:xfrm>
          <a:prstGeom prst="rect">
            <a:avLst/>
          </a:prstGeom>
          <a:noFill/>
        </p:spPr>
        <p:txBody>
          <a:bodyPr wrap="square">
            <a:spAutoFit/>
          </a:bodyPr>
          <a:lstStyle/>
          <a:p>
            <a:r>
              <a:rPr lang="en-US" dirty="0"/>
              <a:t>Forgetting to Load Packages:</a:t>
            </a:r>
          </a:p>
        </p:txBody>
      </p:sp>
      <p:pic>
        <p:nvPicPr>
          <p:cNvPr id="15" name="Picture 14">
            <a:extLst>
              <a:ext uri="{FF2B5EF4-FFF2-40B4-BE49-F238E27FC236}">
                <a16:creationId xmlns:a16="http://schemas.microsoft.com/office/drawing/2014/main" id="{92680092-79EC-A457-6FA2-70711A97E84D}"/>
              </a:ext>
            </a:extLst>
          </p:cNvPr>
          <p:cNvPicPr>
            <a:picLocks noChangeAspect="1"/>
          </p:cNvPicPr>
          <p:nvPr/>
        </p:nvPicPr>
        <p:blipFill>
          <a:blip r:embed="rId4"/>
          <a:stretch>
            <a:fillRect/>
          </a:stretch>
        </p:blipFill>
        <p:spPr>
          <a:xfrm>
            <a:off x="107342" y="4744998"/>
            <a:ext cx="4267570" cy="1036410"/>
          </a:xfrm>
          <a:prstGeom prst="rect">
            <a:avLst/>
          </a:prstGeom>
          <a:ln>
            <a:solidFill>
              <a:schemeClr val="tx1"/>
            </a:solidFill>
          </a:ln>
        </p:spPr>
      </p:pic>
      <p:pic>
        <p:nvPicPr>
          <p:cNvPr id="17" name="Picture 16">
            <a:extLst>
              <a:ext uri="{FF2B5EF4-FFF2-40B4-BE49-F238E27FC236}">
                <a16:creationId xmlns:a16="http://schemas.microsoft.com/office/drawing/2014/main" id="{E8B24249-DDA4-7BBF-238A-CC5FA73FF559}"/>
              </a:ext>
            </a:extLst>
          </p:cNvPr>
          <p:cNvPicPr>
            <a:picLocks noChangeAspect="1"/>
          </p:cNvPicPr>
          <p:nvPr/>
        </p:nvPicPr>
        <p:blipFill>
          <a:blip r:embed="rId5"/>
          <a:stretch>
            <a:fillRect/>
          </a:stretch>
        </p:blipFill>
        <p:spPr>
          <a:xfrm>
            <a:off x="4685185" y="1113236"/>
            <a:ext cx="4058002" cy="1238357"/>
          </a:xfrm>
          <a:prstGeom prst="rect">
            <a:avLst/>
          </a:prstGeom>
          <a:ln>
            <a:solidFill>
              <a:schemeClr val="tx1"/>
            </a:solidFill>
          </a:ln>
        </p:spPr>
      </p:pic>
      <p:sp>
        <p:nvSpPr>
          <p:cNvPr id="19" name="TextBox 18">
            <a:extLst>
              <a:ext uri="{FF2B5EF4-FFF2-40B4-BE49-F238E27FC236}">
                <a16:creationId xmlns:a16="http://schemas.microsoft.com/office/drawing/2014/main" id="{10E75CB9-B666-3712-8626-1CED0FDBEF53}"/>
              </a:ext>
            </a:extLst>
          </p:cNvPr>
          <p:cNvSpPr txBox="1"/>
          <p:nvPr/>
        </p:nvSpPr>
        <p:spPr>
          <a:xfrm>
            <a:off x="5103253" y="678123"/>
            <a:ext cx="3074831" cy="369332"/>
          </a:xfrm>
          <a:prstGeom prst="rect">
            <a:avLst/>
          </a:prstGeom>
          <a:noFill/>
        </p:spPr>
        <p:txBody>
          <a:bodyPr wrap="square">
            <a:spAutoFit/>
          </a:bodyPr>
          <a:lstStyle/>
          <a:p>
            <a:r>
              <a:rPr lang="en-US" dirty="0"/>
              <a:t>Confusing Data Structures:</a:t>
            </a:r>
          </a:p>
        </p:txBody>
      </p:sp>
      <p:pic>
        <p:nvPicPr>
          <p:cNvPr id="21" name="Picture 20">
            <a:extLst>
              <a:ext uri="{FF2B5EF4-FFF2-40B4-BE49-F238E27FC236}">
                <a16:creationId xmlns:a16="http://schemas.microsoft.com/office/drawing/2014/main" id="{9A1F4244-DA7F-C85D-8599-DF15BC925B84}"/>
              </a:ext>
            </a:extLst>
          </p:cNvPr>
          <p:cNvPicPr>
            <a:picLocks noChangeAspect="1"/>
          </p:cNvPicPr>
          <p:nvPr/>
        </p:nvPicPr>
        <p:blipFill>
          <a:blip r:embed="rId6"/>
          <a:stretch>
            <a:fillRect/>
          </a:stretch>
        </p:blipFill>
        <p:spPr>
          <a:xfrm>
            <a:off x="4685185" y="2788783"/>
            <a:ext cx="2751058" cy="1181202"/>
          </a:xfrm>
          <a:prstGeom prst="rect">
            <a:avLst/>
          </a:prstGeom>
          <a:ln>
            <a:solidFill>
              <a:schemeClr val="tx1"/>
            </a:solidFill>
          </a:ln>
        </p:spPr>
      </p:pic>
      <p:sp>
        <p:nvSpPr>
          <p:cNvPr id="23" name="TextBox 22">
            <a:extLst>
              <a:ext uri="{FF2B5EF4-FFF2-40B4-BE49-F238E27FC236}">
                <a16:creationId xmlns:a16="http://schemas.microsoft.com/office/drawing/2014/main" id="{8184A83B-1D1C-98FD-D2C5-FB1A80930F11}"/>
              </a:ext>
            </a:extLst>
          </p:cNvPr>
          <p:cNvSpPr txBox="1"/>
          <p:nvPr/>
        </p:nvSpPr>
        <p:spPr>
          <a:xfrm>
            <a:off x="4295006" y="2414567"/>
            <a:ext cx="4203879" cy="369332"/>
          </a:xfrm>
          <a:prstGeom prst="rect">
            <a:avLst/>
          </a:prstGeom>
          <a:noFill/>
        </p:spPr>
        <p:txBody>
          <a:bodyPr wrap="square">
            <a:spAutoFit/>
          </a:bodyPr>
          <a:lstStyle/>
          <a:p>
            <a:r>
              <a:rPr lang="en-US" dirty="0"/>
              <a:t>Using = Instead of == for Comparison:</a:t>
            </a:r>
          </a:p>
        </p:txBody>
      </p:sp>
      <p:pic>
        <p:nvPicPr>
          <p:cNvPr id="25" name="Picture 24">
            <a:extLst>
              <a:ext uri="{FF2B5EF4-FFF2-40B4-BE49-F238E27FC236}">
                <a16:creationId xmlns:a16="http://schemas.microsoft.com/office/drawing/2014/main" id="{C751CF68-3A24-A820-943E-6EC277A9FA73}"/>
              </a:ext>
            </a:extLst>
          </p:cNvPr>
          <p:cNvPicPr>
            <a:picLocks noChangeAspect="1"/>
          </p:cNvPicPr>
          <p:nvPr/>
        </p:nvPicPr>
        <p:blipFill>
          <a:blip r:embed="rId7"/>
          <a:stretch>
            <a:fillRect/>
          </a:stretch>
        </p:blipFill>
        <p:spPr>
          <a:xfrm>
            <a:off x="4685185" y="4724866"/>
            <a:ext cx="2648179" cy="1226926"/>
          </a:xfrm>
          <a:prstGeom prst="rect">
            <a:avLst/>
          </a:prstGeom>
          <a:ln>
            <a:solidFill>
              <a:schemeClr val="tx1"/>
            </a:solidFill>
          </a:ln>
        </p:spPr>
      </p:pic>
      <p:sp>
        <p:nvSpPr>
          <p:cNvPr id="27" name="TextBox 26">
            <a:extLst>
              <a:ext uri="{FF2B5EF4-FFF2-40B4-BE49-F238E27FC236}">
                <a16:creationId xmlns:a16="http://schemas.microsoft.com/office/drawing/2014/main" id="{2D247A8B-5F69-4395-0186-3D700C5100AF}"/>
              </a:ext>
            </a:extLst>
          </p:cNvPr>
          <p:cNvSpPr txBox="1"/>
          <p:nvPr/>
        </p:nvSpPr>
        <p:spPr>
          <a:xfrm>
            <a:off x="4607161" y="4287676"/>
            <a:ext cx="4113727" cy="369332"/>
          </a:xfrm>
          <a:prstGeom prst="rect">
            <a:avLst/>
          </a:prstGeom>
          <a:noFill/>
        </p:spPr>
        <p:txBody>
          <a:bodyPr wrap="square">
            <a:spAutoFit/>
          </a:bodyPr>
          <a:lstStyle/>
          <a:p>
            <a:r>
              <a:rPr lang="en-US" dirty="0"/>
              <a:t>Forgetting Quotation Marks in Strings:</a:t>
            </a:r>
          </a:p>
        </p:txBody>
      </p:sp>
      <p:sp>
        <p:nvSpPr>
          <p:cNvPr id="28" name="TextBox 27">
            <a:extLst>
              <a:ext uri="{FF2B5EF4-FFF2-40B4-BE49-F238E27FC236}">
                <a16:creationId xmlns:a16="http://schemas.microsoft.com/office/drawing/2014/main" id="{654CD3EB-71B7-576B-13FC-DCACE7752E53}"/>
              </a:ext>
            </a:extLst>
          </p:cNvPr>
          <p:cNvSpPr txBox="1"/>
          <p:nvPr/>
        </p:nvSpPr>
        <p:spPr>
          <a:xfrm>
            <a:off x="8826946" y="2649173"/>
            <a:ext cx="2824766" cy="646331"/>
          </a:xfrm>
          <a:prstGeom prst="rect">
            <a:avLst/>
          </a:prstGeom>
          <a:noFill/>
        </p:spPr>
        <p:txBody>
          <a:bodyPr wrap="square" rtlCol="0">
            <a:spAutoFit/>
          </a:bodyPr>
          <a:lstStyle/>
          <a:p>
            <a:r>
              <a:rPr lang="en-US" dirty="0"/>
              <a:t>Confusing CRAN and Bioconductor for installing</a:t>
            </a:r>
          </a:p>
        </p:txBody>
      </p:sp>
      <p:pic>
        <p:nvPicPr>
          <p:cNvPr id="30" name="Picture 29">
            <a:extLst>
              <a:ext uri="{FF2B5EF4-FFF2-40B4-BE49-F238E27FC236}">
                <a16:creationId xmlns:a16="http://schemas.microsoft.com/office/drawing/2014/main" id="{1E60249D-ECFB-326A-6984-38F5CA19DC0A}"/>
              </a:ext>
            </a:extLst>
          </p:cNvPr>
          <p:cNvPicPr>
            <a:picLocks noChangeAspect="1"/>
          </p:cNvPicPr>
          <p:nvPr/>
        </p:nvPicPr>
        <p:blipFill>
          <a:blip r:embed="rId8"/>
          <a:stretch>
            <a:fillRect/>
          </a:stretch>
        </p:blipFill>
        <p:spPr>
          <a:xfrm>
            <a:off x="8147968" y="3297803"/>
            <a:ext cx="3973761" cy="831027"/>
          </a:xfrm>
          <a:prstGeom prst="rect">
            <a:avLst/>
          </a:prstGeom>
        </p:spPr>
      </p:pic>
    </p:spTree>
    <p:extLst>
      <p:ext uri="{BB962C8B-B14F-4D97-AF65-F5344CB8AC3E}">
        <p14:creationId xmlns:p14="http://schemas.microsoft.com/office/powerpoint/2010/main" val="1241958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27</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Essential R Packages</a:t>
            </a:r>
            <a:endParaRPr lang="fr-CA" dirty="0"/>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141313" y="676046"/>
            <a:ext cx="4688263" cy="5205306"/>
          </a:xfrm>
          <a:noFill/>
        </p:spPr>
        <p:txBody>
          <a:bodyPr/>
          <a:lstStyle/>
          <a:p>
            <a:pPr>
              <a:lnSpc>
                <a:spcPct val="100000"/>
              </a:lnSpc>
            </a:pPr>
            <a:r>
              <a:rPr lang="en-US" sz="1800" b="1" dirty="0">
                <a:latin typeface="Times New Roman" panose="02020603050405020304" pitchFamily="18" charset="0"/>
                <a:cs typeface="Times New Roman" panose="02020603050405020304" pitchFamily="18" charset="0"/>
              </a:rPr>
              <a:t>Overview of some essential R packages:</a:t>
            </a:r>
          </a:p>
          <a:p>
            <a:pPr marL="285750" indent="-285750">
              <a:lnSpc>
                <a:spcPct val="100000"/>
              </a:lnSpc>
              <a:buFont typeface="Arial" panose="020B0604020202020204" pitchFamily="34" charset="0"/>
              <a:buChar char="•"/>
            </a:pPr>
            <a:r>
              <a:rPr lang="en-US" sz="1800" b="1" dirty="0" err="1">
                <a:latin typeface="Times New Roman" panose="02020603050405020304" pitchFamily="18" charset="0"/>
                <a:cs typeface="Times New Roman" panose="02020603050405020304" pitchFamily="18" charset="0"/>
              </a:rPr>
              <a:t>dplyr</a:t>
            </a:r>
            <a:r>
              <a:rPr lang="en-US" sz="1800" dirty="0">
                <a:latin typeface="Times New Roman" panose="02020603050405020304" pitchFamily="18" charset="0"/>
                <a:cs typeface="Times New Roman" panose="02020603050405020304" pitchFamily="18" charset="0"/>
              </a:rPr>
              <a:t>: Data manipulation.</a:t>
            </a:r>
          </a:p>
          <a:p>
            <a:pPr marL="285750" indent="-285750">
              <a:lnSpc>
                <a:spcPct val="10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ggplot2</a:t>
            </a:r>
            <a:r>
              <a:rPr lang="en-US" sz="1800" dirty="0">
                <a:latin typeface="Times New Roman" panose="02020603050405020304" pitchFamily="18" charset="0"/>
                <a:cs typeface="Times New Roman" panose="02020603050405020304" pitchFamily="18" charset="0"/>
              </a:rPr>
              <a:t>: Data visualization.</a:t>
            </a:r>
          </a:p>
          <a:p>
            <a:pPr marL="285750" indent="-285750">
              <a:lnSpc>
                <a:spcPct val="100000"/>
              </a:lnSpc>
              <a:buFont typeface="Arial" panose="020B0604020202020204" pitchFamily="34" charset="0"/>
              <a:buChar char="•"/>
            </a:pPr>
            <a:r>
              <a:rPr lang="en-US" sz="1800" b="1" dirty="0" err="1">
                <a:latin typeface="Times New Roman" panose="02020603050405020304" pitchFamily="18" charset="0"/>
                <a:cs typeface="Times New Roman" panose="02020603050405020304" pitchFamily="18" charset="0"/>
              </a:rPr>
              <a:t>tidyr</a:t>
            </a:r>
            <a:r>
              <a:rPr lang="en-US" sz="1800" dirty="0">
                <a:latin typeface="Times New Roman" panose="02020603050405020304" pitchFamily="18" charset="0"/>
                <a:cs typeface="Times New Roman" panose="02020603050405020304" pitchFamily="18" charset="0"/>
              </a:rPr>
              <a:t>: Data tidying.</a:t>
            </a:r>
          </a:p>
          <a:p>
            <a:pPr marL="285750" indent="-285750">
              <a:lnSpc>
                <a:spcPct val="100000"/>
              </a:lnSpc>
              <a:buFont typeface="Arial" panose="020B0604020202020204" pitchFamily="34" charset="0"/>
              <a:buChar char="•"/>
            </a:pPr>
            <a:r>
              <a:rPr lang="en-US" sz="1800" b="1" dirty="0" err="1">
                <a:latin typeface="Times New Roman" panose="02020603050405020304" pitchFamily="18" charset="0"/>
                <a:cs typeface="Times New Roman" panose="02020603050405020304" pitchFamily="18" charset="0"/>
              </a:rPr>
              <a:t>readr</a:t>
            </a:r>
            <a:r>
              <a:rPr lang="en-US" sz="1800" dirty="0">
                <a:latin typeface="Times New Roman" panose="02020603050405020304" pitchFamily="18" charset="0"/>
                <a:cs typeface="Times New Roman" panose="02020603050405020304" pitchFamily="18" charset="0"/>
              </a:rPr>
              <a:t>: Reading data.</a:t>
            </a:r>
          </a:p>
          <a:p>
            <a:pPr marL="285750" indent="-285750">
              <a:lnSpc>
                <a:spcPct val="10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shiny</a:t>
            </a:r>
            <a:r>
              <a:rPr lang="en-US" sz="1800" dirty="0">
                <a:latin typeface="Times New Roman" panose="02020603050405020304" pitchFamily="18" charset="0"/>
                <a:cs typeface="Times New Roman" panose="02020603050405020304" pitchFamily="18" charset="0"/>
              </a:rPr>
              <a:t>: Building interactive web applications.</a:t>
            </a:r>
          </a:p>
          <a:p>
            <a:pPr>
              <a:lnSpc>
                <a:spcPct val="100000"/>
              </a:lnSpc>
            </a:pPr>
            <a:r>
              <a:rPr lang="en-US" sz="1800" b="1" dirty="0">
                <a:latin typeface="Times New Roman" panose="02020603050405020304" pitchFamily="18" charset="0"/>
                <a:cs typeface="Times New Roman" panose="02020603050405020304" pitchFamily="18" charset="0"/>
              </a:rPr>
              <a:t>How to load packages using library():</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a:t>
            </a:r>
            <a:r>
              <a:rPr lang="en-US" sz="1800" i="1" dirty="0">
                <a:latin typeface="Times New Roman" panose="02020603050405020304" pitchFamily="18" charset="0"/>
                <a:cs typeface="Times New Roman" panose="02020603050405020304" pitchFamily="18" charset="0"/>
              </a:rPr>
              <a:t>library(ggplot2).</a:t>
            </a:r>
          </a:p>
        </p:txBody>
      </p:sp>
      <p:pic>
        <p:nvPicPr>
          <p:cNvPr id="7" name="Picture 6">
            <a:extLst>
              <a:ext uri="{FF2B5EF4-FFF2-40B4-BE49-F238E27FC236}">
                <a16:creationId xmlns:a16="http://schemas.microsoft.com/office/drawing/2014/main" id="{8DD77ADE-17F1-59D5-279D-78613E6E6DEA}"/>
              </a:ext>
            </a:extLst>
          </p:cNvPr>
          <p:cNvPicPr>
            <a:picLocks noChangeAspect="1"/>
          </p:cNvPicPr>
          <p:nvPr/>
        </p:nvPicPr>
        <p:blipFill>
          <a:blip r:embed="rId2"/>
          <a:stretch>
            <a:fillRect/>
          </a:stretch>
        </p:blipFill>
        <p:spPr>
          <a:xfrm>
            <a:off x="5066695" y="737209"/>
            <a:ext cx="6523285" cy="2438611"/>
          </a:xfrm>
          <a:prstGeom prst="rect">
            <a:avLst/>
          </a:prstGeom>
          <a:ln>
            <a:solidFill>
              <a:schemeClr val="tx1"/>
            </a:solidFill>
          </a:ln>
        </p:spPr>
      </p:pic>
      <p:pic>
        <p:nvPicPr>
          <p:cNvPr id="9" name="Picture 8">
            <a:extLst>
              <a:ext uri="{FF2B5EF4-FFF2-40B4-BE49-F238E27FC236}">
                <a16:creationId xmlns:a16="http://schemas.microsoft.com/office/drawing/2014/main" id="{DD25D7D1-DA82-3635-7AC7-3A9DE769AB18}"/>
              </a:ext>
            </a:extLst>
          </p:cNvPr>
          <p:cNvPicPr>
            <a:picLocks noChangeAspect="1"/>
          </p:cNvPicPr>
          <p:nvPr/>
        </p:nvPicPr>
        <p:blipFill>
          <a:blip r:embed="rId3"/>
          <a:stretch>
            <a:fillRect/>
          </a:stretch>
        </p:blipFill>
        <p:spPr>
          <a:xfrm>
            <a:off x="6625298" y="3541006"/>
            <a:ext cx="2951023" cy="2579785"/>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2091B6B2-AF64-43DE-290B-39F9FDE010B4}"/>
              </a:ext>
            </a:extLst>
          </p:cNvPr>
          <p:cNvCxnSpPr/>
          <p:nvPr/>
        </p:nvCxnSpPr>
        <p:spPr>
          <a:xfrm>
            <a:off x="8040710" y="3224011"/>
            <a:ext cx="0" cy="257578"/>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B713E826-048D-C87A-8FEB-CF2D356F69EF}"/>
              </a:ext>
            </a:extLst>
          </p:cNvPr>
          <p:cNvSpPr txBox="1"/>
          <p:nvPr/>
        </p:nvSpPr>
        <p:spPr>
          <a:xfrm>
            <a:off x="141313" y="4311431"/>
            <a:ext cx="6096000" cy="175432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Searching for Help Within R</a:t>
            </a:r>
          </a:p>
          <a:p>
            <a:r>
              <a:rPr lang="en-US" dirty="0">
                <a:latin typeface="Times New Roman" panose="02020603050405020304" pitchFamily="18" charset="0"/>
                <a:cs typeface="Times New Roman" panose="02020603050405020304" pitchFamily="18" charset="0"/>
              </a:rPr>
              <a:t>The </a:t>
            </a:r>
            <a:r>
              <a:rPr lang="en-US" b="1" i="1" dirty="0">
                <a:solidFill>
                  <a:srgbClr val="FF0000"/>
                </a:solidFill>
                <a:latin typeface="Times New Roman" panose="02020603050405020304" pitchFamily="18" charset="0"/>
                <a:cs typeface="Times New Roman" panose="02020603050405020304" pitchFamily="18" charset="0"/>
              </a:rPr>
              <a:t>help() </a:t>
            </a:r>
            <a:r>
              <a:rPr lang="en-US" dirty="0">
                <a:latin typeface="Times New Roman" panose="02020603050405020304" pitchFamily="18" charset="0"/>
                <a:cs typeface="Times New Roman" panose="02020603050405020304" pitchFamily="18" charset="0"/>
              </a:rPr>
              <a:t>function and </a:t>
            </a:r>
            <a:r>
              <a:rPr lang="en-US" b="1" i="1"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operator are useful only if you already know the name of the function that you wish to use. Use the help system to obtain complete documentation for these functions: </a:t>
            </a:r>
          </a:p>
          <a:p>
            <a:r>
              <a:rPr lang="en-US" dirty="0">
                <a:latin typeface="Times New Roman" panose="02020603050405020304" pitchFamily="18" charset="0"/>
                <a:cs typeface="Times New Roman" panose="02020603050405020304" pitchFamily="18" charset="0"/>
              </a:rPr>
              <a:t>for example, ?sum.</a:t>
            </a:r>
          </a:p>
        </p:txBody>
      </p:sp>
    </p:spTree>
    <p:extLst>
      <p:ext uri="{BB962C8B-B14F-4D97-AF65-F5344CB8AC3E}">
        <p14:creationId xmlns:p14="http://schemas.microsoft.com/office/powerpoint/2010/main" val="296059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28</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Reading Data into R</a:t>
            </a:r>
            <a:endParaRPr lang="fr-CA" dirty="0"/>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141313" y="676046"/>
            <a:ext cx="5825898" cy="5475762"/>
          </a:xfrm>
          <a:noFill/>
        </p:spPr>
        <p:txBody>
          <a:bodyPr/>
          <a:lstStyle/>
          <a:p>
            <a:pPr>
              <a:lnSpc>
                <a:spcPct val="100000"/>
              </a:lnSpc>
            </a:pPr>
            <a:r>
              <a:rPr lang="en-US" sz="1800" b="1" dirty="0">
                <a:latin typeface="Times New Roman" panose="02020603050405020304" pitchFamily="18" charset="0"/>
                <a:cs typeface="Times New Roman" panose="02020603050405020304" pitchFamily="18" charset="0"/>
              </a:rPr>
              <a:t>Introduction to reading data into R:</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Importance of importing data correctly for analysis.</a:t>
            </a:r>
          </a:p>
          <a:p>
            <a:pPr>
              <a:lnSpc>
                <a:spcPct val="100000"/>
              </a:lnSpc>
            </a:pPr>
            <a:r>
              <a:rPr lang="en-US" sz="1800" b="1" dirty="0">
                <a:latin typeface="Times New Roman" panose="02020603050405020304" pitchFamily="18" charset="0"/>
                <a:cs typeface="Times New Roman" panose="02020603050405020304" pitchFamily="18" charset="0"/>
              </a:rPr>
              <a:t>Reading CSV files using read.csv():</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Syntax: </a:t>
            </a:r>
            <a:r>
              <a:rPr lang="en-US" sz="1800" b="1" i="1" dirty="0">
                <a:solidFill>
                  <a:srgbClr val="FF0000"/>
                </a:solidFill>
                <a:latin typeface="Times New Roman" panose="02020603050405020304" pitchFamily="18" charset="0"/>
                <a:cs typeface="Times New Roman" panose="02020603050405020304" pitchFamily="18" charset="0"/>
              </a:rPr>
              <a:t>read.csv("</a:t>
            </a:r>
            <a:r>
              <a:rPr lang="en-US" sz="1800" b="1" i="1" dirty="0" err="1">
                <a:solidFill>
                  <a:srgbClr val="FF0000"/>
                </a:solidFill>
                <a:latin typeface="Times New Roman" panose="02020603050405020304" pitchFamily="18" charset="0"/>
                <a:cs typeface="Times New Roman" panose="02020603050405020304" pitchFamily="18" charset="0"/>
              </a:rPr>
              <a:t>file_path</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a:t>
            </a:r>
            <a:r>
              <a:rPr lang="en-US" sz="1800" i="1" dirty="0">
                <a:latin typeface="Times New Roman" panose="02020603050405020304" pitchFamily="18" charset="0"/>
                <a:cs typeface="Times New Roman" panose="02020603050405020304" pitchFamily="18" charset="0"/>
              </a:rPr>
              <a:t>data &lt;- read.csv("data/sample.csv").</a:t>
            </a:r>
          </a:p>
          <a:p>
            <a:pPr>
              <a:lnSpc>
                <a:spcPct val="100000"/>
              </a:lnSpc>
            </a:pPr>
            <a:r>
              <a:rPr lang="en-US" sz="1800" b="1" dirty="0">
                <a:latin typeface="Times New Roman" panose="02020603050405020304" pitchFamily="18" charset="0"/>
                <a:cs typeface="Times New Roman" panose="02020603050405020304" pitchFamily="18" charset="0"/>
              </a:rPr>
              <a:t>Reading Excel files using the </a:t>
            </a:r>
            <a:r>
              <a:rPr lang="en-US" sz="1800" b="1" dirty="0" err="1">
                <a:latin typeface="Times New Roman" panose="02020603050405020304" pitchFamily="18" charset="0"/>
                <a:cs typeface="Times New Roman" panose="02020603050405020304" pitchFamily="18" charset="0"/>
              </a:rPr>
              <a:t>readxl</a:t>
            </a:r>
            <a:r>
              <a:rPr lang="en-US" sz="1800" b="1" dirty="0">
                <a:latin typeface="Times New Roman" panose="02020603050405020304" pitchFamily="18" charset="0"/>
                <a:cs typeface="Times New Roman" panose="02020603050405020304" pitchFamily="18" charset="0"/>
              </a:rPr>
              <a:t> package:</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Installing </a:t>
            </a:r>
            <a:r>
              <a:rPr lang="en-US" sz="1800" dirty="0" err="1">
                <a:latin typeface="Times New Roman" panose="02020603050405020304" pitchFamily="18" charset="0"/>
                <a:cs typeface="Times New Roman" panose="02020603050405020304" pitchFamily="18" charset="0"/>
              </a:rPr>
              <a:t>readxl</a:t>
            </a:r>
            <a:r>
              <a:rPr lang="en-US" sz="1800" dirty="0">
                <a:latin typeface="Times New Roman" panose="02020603050405020304" pitchFamily="18" charset="0"/>
                <a:cs typeface="Times New Roman" panose="02020603050405020304" pitchFamily="18" charset="0"/>
              </a:rPr>
              <a:t>: </a:t>
            </a:r>
            <a:r>
              <a:rPr lang="en-US" sz="1800" b="1" i="1" dirty="0" err="1">
                <a:solidFill>
                  <a:srgbClr val="FF0000"/>
                </a:solidFill>
                <a:latin typeface="Times New Roman" panose="02020603050405020304" pitchFamily="18" charset="0"/>
                <a:cs typeface="Times New Roman" panose="02020603050405020304" pitchFamily="18" charset="0"/>
              </a:rPr>
              <a:t>install.packages</a:t>
            </a:r>
            <a:r>
              <a:rPr lang="en-US" sz="1800" b="1" i="1" dirty="0">
                <a:solidFill>
                  <a:srgbClr val="FF0000"/>
                </a:solidFill>
                <a:latin typeface="Times New Roman" panose="02020603050405020304" pitchFamily="18" charset="0"/>
                <a:cs typeface="Times New Roman" panose="02020603050405020304" pitchFamily="18" charset="0"/>
              </a:rPr>
              <a:t>("</a:t>
            </a:r>
            <a:r>
              <a:rPr lang="en-US" sz="1800" b="1" i="1" dirty="0" err="1">
                <a:solidFill>
                  <a:srgbClr val="FF0000"/>
                </a:solidFill>
                <a:latin typeface="Times New Roman" panose="02020603050405020304" pitchFamily="18" charset="0"/>
                <a:cs typeface="Times New Roman" panose="02020603050405020304" pitchFamily="18" charset="0"/>
              </a:rPr>
              <a:t>readxl</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Syntax: </a:t>
            </a:r>
            <a:r>
              <a:rPr lang="en-US" sz="1800" b="1" i="1" dirty="0" err="1">
                <a:solidFill>
                  <a:srgbClr val="FF0000"/>
                </a:solidFill>
                <a:latin typeface="Times New Roman" panose="02020603050405020304" pitchFamily="18" charset="0"/>
                <a:cs typeface="Times New Roman" panose="02020603050405020304" pitchFamily="18" charset="0"/>
              </a:rPr>
              <a:t>read_excel</a:t>
            </a:r>
            <a:r>
              <a:rPr lang="en-US" sz="1800" b="1" i="1" dirty="0">
                <a:solidFill>
                  <a:srgbClr val="FF0000"/>
                </a:solidFill>
                <a:latin typeface="Times New Roman" panose="02020603050405020304" pitchFamily="18" charset="0"/>
                <a:cs typeface="Times New Roman" panose="02020603050405020304" pitchFamily="18" charset="0"/>
              </a:rPr>
              <a:t>("</a:t>
            </a:r>
            <a:r>
              <a:rPr lang="en-US" sz="1800" b="1" i="1" dirty="0" err="1">
                <a:solidFill>
                  <a:srgbClr val="FF0000"/>
                </a:solidFill>
                <a:latin typeface="Times New Roman" panose="02020603050405020304" pitchFamily="18" charset="0"/>
                <a:cs typeface="Times New Roman" panose="02020603050405020304" pitchFamily="18" charset="0"/>
              </a:rPr>
              <a:t>file_path</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data &lt;- </a:t>
            </a:r>
            <a:r>
              <a:rPr lang="en-US" sz="1800" i="1" dirty="0" err="1">
                <a:latin typeface="Times New Roman" panose="02020603050405020304" pitchFamily="18" charset="0"/>
                <a:cs typeface="Times New Roman" panose="02020603050405020304" pitchFamily="18" charset="0"/>
              </a:rPr>
              <a:t>read_excel</a:t>
            </a:r>
            <a:r>
              <a:rPr lang="en-US" sz="1800" i="1" dirty="0">
                <a:latin typeface="Times New Roman" panose="02020603050405020304" pitchFamily="18" charset="0"/>
                <a:cs typeface="Times New Roman" panose="02020603050405020304" pitchFamily="18" charset="0"/>
              </a:rPr>
              <a:t>("data/sample.xlsx").</a:t>
            </a:r>
          </a:p>
          <a:p>
            <a:pPr>
              <a:lnSpc>
                <a:spcPct val="100000"/>
              </a:lnSpc>
            </a:pPr>
            <a:r>
              <a:rPr lang="en-US" sz="1800" b="1" dirty="0">
                <a:latin typeface="Times New Roman" panose="02020603050405020304" pitchFamily="18" charset="0"/>
                <a:cs typeface="Times New Roman" panose="02020603050405020304" pitchFamily="18" charset="0"/>
              </a:rPr>
              <a:t>Reading Txt files using </a:t>
            </a:r>
            <a:r>
              <a:rPr lang="en-US" sz="1800" b="1" dirty="0" err="1">
                <a:latin typeface="Times New Roman" panose="02020603050405020304" pitchFamily="18" charset="0"/>
                <a:cs typeface="Times New Roman" panose="02020603050405020304" pitchFamily="18" charset="0"/>
              </a:rPr>
              <a:t>readr</a:t>
            </a:r>
            <a:r>
              <a:rPr lang="en-US" sz="1800" b="1" dirty="0">
                <a:latin typeface="Times New Roman" panose="02020603050405020304" pitchFamily="18" charset="0"/>
                <a:cs typeface="Times New Roman" panose="02020603050405020304" pitchFamily="18" charset="0"/>
              </a:rPr>
              <a:t> package:</a:t>
            </a:r>
          </a:p>
          <a:p>
            <a:pPr marL="285750" indent="-285750">
              <a:lnSpc>
                <a:spcPct val="100000"/>
              </a:lnSpc>
              <a:buFont typeface="Arial" panose="020B0604020202020204" pitchFamily="34" charset="0"/>
              <a:buChar char="•"/>
            </a:pPr>
            <a:r>
              <a:rPr lang="en-US" sz="1800" i="1" dirty="0">
                <a:latin typeface="Times New Roman" panose="02020603050405020304" pitchFamily="18" charset="0"/>
                <a:cs typeface="Times New Roman" panose="02020603050405020304" pitchFamily="18" charset="0"/>
              </a:rPr>
              <a:t>Installing </a:t>
            </a:r>
            <a:r>
              <a:rPr lang="en-US" sz="1800" i="1" dirty="0" err="1">
                <a:latin typeface="Times New Roman" panose="02020603050405020304" pitchFamily="18" charset="0"/>
                <a:cs typeface="Times New Roman" panose="02020603050405020304" pitchFamily="18" charset="0"/>
              </a:rPr>
              <a:t>readr</a:t>
            </a:r>
            <a:r>
              <a:rPr lang="en-US" sz="1800" i="1" dirty="0">
                <a:latin typeface="Times New Roman" panose="02020603050405020304" pitchFamily="18" charset="0"/>
                <a:cs typeface="Times New Roman" panose="02020603050405020304" pitchFamily="18" charset="0"/>
              </a:rPr>
              <a:t>: </a:t>
            </a:r>
            <a:r>
              <a:rPr lang="en-US" sz="1800" b="1" i="1" dirty="0" err="1">
                <a:solidFill>
                  <a:srgbClr val="FF0000"/>
                </a:solidFill>
                <a:latin typeface="Times New Roman" panose="02020603050405020304" pitchFamily="18" charset="0"/>
                <a:cs typeface="Times New Roman" panose="02020603050405020304" pitchFamily="18" charset="0"/>
              </a:rPr>
              <a:t>install.packages</a:t>
            </a:r>
            <a:r>
              <a:rPr lang="en-US" sz="1800" b="1" i="1" dirty="0">
                <a:solidFill>
                  <a:srgbClr val="FF0000"/>
                </a:solidFill>
                <a:latin typeface="Times New Roman" panose="02020603050405020304" pitchFamily="18" charset="0"/>
                <a:cs typeface="Times New Roman" panose="02020603050405020304" pitchFamily="18" charset="0"/>
              </a:rPr>
              <a:t>("</a:t>
            </a:r>
            <a:r>
              <a:rPr lang="en-US" sz="1800" b="1" i="1" dirty="0" err="1">
                <a:solidFill>
                  <a:srgbClr val="FF0000"/>
                </a:solidFill>
                <a:latin typeface="Times New Roman" panose="02020603050405020304" pitchFamily="18" charset="0"/>
                <a:cs typeface="Times New Roman" panose="02020603050405020304" pitchFamily="18" charset="0"/>
              </a:rPr>
              <a:t>readr</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i="1" dirty="0" err="1">
                <a:latin typeface="Times New Roman" panose="02020603050405020304" pitchFamily="18" charset="0"/>
                <a:cs typeface="Times New Roman" panose="02020603050405020304" pitchFamily="18" charset="0"/>
              </a:rPr>
              <a:t>Exemple</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read_delim</a:t>
            </a:r>
            <a:r>
              <a:rPr lang="en-US" sz="1800" i="1" dirty="0">
                <a:latin typeface="Times New Roman" panose="02020603050405020304" pitchFamily="18" charset="0"/>
                <a:cs typeface="Times New Roman" panose="02020603050405020304" pitchFamily="18" charset="0"/>
              </a:rPr>
              <a:t>("data/sample.txt“, </a:t>
            </a:r>
            <a:r>
              <a:rPr lang="en-US" sz="1800" i="1" dirty="0" err="1">
                <a:latin typeface="Times New Roman" panose="02020603050405020304" pitchFamily="18" charset="0"/>
                <a:cs typeface="Times New Roman" panose="02020603050405020304" pitchFamily="18" charset="0"/>
              </a:rPr>
              <a:t>delim</a:t>
            </a:r>
            <a:r>
              <a:rPr lang="en-US" sz="1800" i="1" dirty="0">
                <a:latin typeface="Times New Roman" panose="02020603050405020304" pitchFamily="18" charset="0"/>
                <a:cs typeface="Times New Roman" panose="02020603050405020304" pitchFamily="18" charset="0"/>
              </a:rPr>
              <a:t> = “/t”)</a:t>
            </a:r>
          </a:p>
          <a:p>
            <a:pPr>
              <a:lnSpc>
                <a:spcPct val="100000"/>
              </a:lnSpc>
            </a:pPr>
            <a:endParaRPr lang="en-US" sz="1800" i="1" dirty="0">
              <a:latin typeface="Times New Roman" panose="02020603050405020304" pitchFamily="18" charset="0"/>
              <a:cs typeface="Times New Roman" panose="02020603050405020304" pitchFamily="18" charset="0"/>
            </a:endParaRPr>
          </a:p>
        </p:txBody>
      </p:sp>
      <p:pic>
        <p:nvPicPr>
          <p:cNvPr id="5123" name="Picture 3" descr="Importing Data with the RStudio IDE – Posit Support">
            <a:extLst>
              <a:ext uri="{FF2B5EF4-FFF2-40B4-BE49-F238E27FC236}">
                <a16:creationId xmlns:a16="http://schemas.microsoft.com/office/drawing/2014/main" id="{D67C2C61-ABBE-E285-2656-4C56C66AF5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050" y="2912575"/>
            <a:ext cx="2612623" cy="31212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5E1335-8170-9051-3F37-F15D5000E07C}"/>
              </a:ext>
            </a:extLst>
          </p:cNvPr>
          <p:cNvSpPr txBox="1"/>
          <p:nvPr/>
        </p:nvSpPr>
        <p:spPr>
          <a:xfrm>
            <a:off x="8086143" y="525394"/>
            <a:ext cx="1433848" cy="369332"/>
          </a:xfrm>
          <a:prstGeom prst="rect">
            <a:avLst/>
          </a:prstGeom>
          <a:noFill/>
        </p:spPr>
        <p:txBody>
          <a:bodyPr wrap="square" rtlCol="0">
            <a:spAutoFit/>
          </a:bodyPr>
          <a:lstStyle/>
          <a:p>
            <a:r>
              <a:rPr lang="en-US" dirty="0"/>
              <a:t>Method 1</a:t>
            </a:r>
          </a:p>
        </p:txBody>
      </p:sp>
      <p:pic>
        <p:nvPicPr>
          <p:cNvPr id="8" name="Picture 7">
            <a:extLst>
              <a:ext uri="{FF2B5EF4-FFF2-40B4-BE49-F238E27FC236}">
                <a16:creationId xmlns:a16="http://schemas.microsoft.com/office/drawing/2014/main" id="{FE9ED80D-F2C4-E27E-3103-F97EE4A567A5}"/>
              </a:ext>
            </a:extLst>
          </p:cNvPr>
          <p:cNvPicPr>
            <a:picLocks noChangeAspect="1"/>
          </p:cNvPicPr>
          <p:nvPr/>
        </p:nvPicPr>
        <p:blipFill>
          <a:blip r:embed="rId3"/>
          <a:stretch>
            <a:fillRect/>
          </a:stretch>
        </p:blipFill>
        <p:spPr>
          <a:xfrm>
            <a:off x="5800143" y="932697"/>
            <a:ext cx="6005848" cy="1452091"/>
          </a:xfrm>
          <a:prstGeom prst="rect">
            <a:avLst/>
          </a:prstGeom>
          <a:ln>
            <a:solidFill>
              <a:schemeClr val="tx1"/>
            </a:solidFill>
          </a:ln>
        </p:spPr>
      </p:pic>
      <p:sp>
        <p:nvSpPr>
          <p:cNvPr id="14" name="TextBox 13">
            <a:extLst>
              <a:ext uri="{FF2B5EF4-FFF2-40B4-BE49-F238E27FC236}">
                <a16:creationId xmlns:a16="http://schemas.microsoft.com/office/drawing/2014/main" id="{B36555A5-8554-8546-6556-8D56E39F6749}"/>
              </a:ext>
            </a:extLst>
          </p:cNvPr>
          <p:cNvSpPr txBox="1"/>
          <p:nvPr/>
        </p:nvSpPr>
        <p:spPr>
          <a:xfrm>
            <a:off x="8242836" y="2543243"/>
            <a:ext cx="1433848" cy="369332"/>
          </a:xfrm>
          <a:prstGeom prst="rect">
            <a:avLst/>
          </a:prstGeom>
          <a:noFill/>
        </p:spPr>
        <p:txBody>
          <a:bodyPr wrap="square" rtlCol="0">
            <a:spAutoFit/>
          </a:bodyPr>
          <a:lstStyle/>
          <a:p>
            <a:r>
              <a:rPr lang="en-US" dirty="0"/>
              <a:t>Method 2</a:t>
            </a:r>
          </a:p>
        </p:txBody>
      </p:sp>
    </p:spTree>
    <p:extLst>
      <p:ext uri="{BB962C8B-B14F-4D97-AF65-F5344CB8AC3E}">
        <p14:creationId xmlns:p14="http://schemas.microsoft.com/office/powerpoint/2010/main" val="59288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29</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4510265" cy="515170"/>
          </a:xfrm>
        </p:spPr>
        <p:txBody>
          <a:bodyPr/>
          <a:lstStyle/>
          <a:p>
            <a:r>
              <a:rPr lang="en-US" dirty="0"/>
              <a:t>Writing Data from R</a:t>
            </a:r>
            <a:endParaRPr lang="fr-CA" dirty="0"/>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141313" y="676046"/>
            <a:ext cx="5825898" cy="5475762"/>
          </a:xfrm>
          <a:noFill/>
        </p:spPr>
        <p:txBody>
          <a:bodyPr/>
          <a:lstStyle/>
          <a:p>
            <a:pPr>
              <a:lnSpc>
                <a:spcPct val="100000"/>
              </a:lnSpc>
            </a:pPr>
            <a:r>
              <a:rPr lang="en-US" sz="1800" b="1" dirty="0">
                <a:latin typeface="Times New Roman" panose="02020603050405020304" pitchFamily="18" charset="0"/>
                <a:cs typeface="Times New Roman" panose="02020603050405020304" pitchFamily="18" charset="0"/>
              </a:rPr>
              <a:t>Writing data to CSV files using write.csv():</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Syntax: </a:t>
            </a:r>
            <a:r>
              <a:rPr lang="en-US" sz="1800" b="1" i="1" dirty="0">
                <a:solidFill>
                  <a:srgbClr val="FF0000"/>
                </a:solidFill>
                <a:latin typeface="Times New Roman" panose="02020603050405020304" pitchFamily="18" charset="0"/>
                <a:cs typeface="Times New Roman" panose="02020603050405020304" pitchFamily="18" charset="0"/>
              </a:rPr>
              <a:t>write.csv(data, "</a:t>
            </a:r>
            <a:r>
              <a:rPr lang="en-US" sz="1800" b="1" i="1" dirty="0" err="1">
                <a:solidFill>
                  <a:srgbClr val="FF0000"/>
                </a:solidFill>
                <a:latin typeface="Times New Roman" panose="02020603050405020304" pitchFamily="18" charset="0"/>
                <a:cs typeface="Times New Roman" panose="02020603050405020304" pitchFamily="18" charset="0"/>
              </a:rPr>
              <a:t>file_path</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a:t>
            </a:r>
            <a:r>
              <a:rPr lang="en-US" sz="1800" i="1" dirty="0">
                <a:latin typeface="Times New Roman" panose="02020603050405020304" pitchFamily="18" charset="0"/>
                <a:cs typeface="Times New Roman" panose="02020603050405020304" pitchFamily="18" charset="0"/>
              </a:rPr>
              <a:t>write.csv(data, "data/output.csv").</a:t>
            </a:r>
          </a:p>
          <a:p>
            <a:pPr>
              <a:lnSpc>
                <a:spcPct val="100000"/>
              </a:lnSpc>
            </a:pPr>
            <a:r>
              <a:rPr lang="en-US" sz="1800" b="1" dirty="0">
                <a:latin typeface="Times New Roman" panose="02020603050405020304" pitchFamily="18" charset="0"/>
                <a:cs typeface="Times New Roman" panose="02020603050405020304" pitchFamily="18" charset="0"/>
              </a:rPr>
              <a:t>Writing data to Excel files using the </a:t>
            </a:r>
            <a:r>
              <a:rPr lang="en-US" sz="1800" b="1" dirty="0" err="1">
                <a:latin typeface="Times New Roman" panose="02020603050405020304" pitchFamily="18" charset="0"/>
                <a:cs typeface="Times New Roman" panose="02020603050405020304" pitchFamily="18" charset="0"/>
              </a:rPr>
              <a:t>writexl</a:t>
            </a:r>
            <a:r>
              <a:rPr lang="en-US" sz="1800" b="1" dirty="0">
                <a:latin typeface="Times New Roman" panose="02020603050405020304" pitchFamily="18" charset="0"/>
                <a:cs typeface="Times New Roman" panose="02020603050405020304" pitchFamily="18" charset="0"/>
              </a:rPr>
              <a:t> package:</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Installing </a:t>
            </a:r>
            <a:r>
              <a:rPr lang="en-US" sz="1800" dirty="0" err="1">
                <a:latin typeface="Times New Roman" panose="02020603050405020304" pitchFamily="18" charset="0"/>
                <a:cs typeface="Times New Roman" panose="02020603050405020304" pitchFamily="18" charset="0"/>
              </a:rPr>
              <a:t>writexl</a:t>
            </a:r>
            <a:r>
              <a:rPr lang="en-US" sz="1800" dirty="0">
                <a:latin typeface="Times New Roman" panose="02020603050405020304" pitchFamily="18" charset="0"/>
                <a:cs typeface="Times New Roman" panose="02020603050405020304" pitchFamily="18" charset="0"/>
              </a:rPr>
              <a:t>: </a:t>
            </a:r>
            <a:r>
              <a:rPr lang="en-US" sz="1800" b="1" i="1" dirty="0" err="1">
                <a:solidFill>
                  <a:srgbClr val="FF0000"/>
                </a:solidFill>
                <a:latin typeface="Times New Roman" panose="02020603050405020304" pitchFamily="18" charset="0"/>
                <a:cs typeface="Times New Roman" panose="02020603050405020304" pitchFamily="18" charset="0"/>
              </a:rPr>
              <a:t>install.packages</a:t>
            </a:r>
            <a:r>
              <a:rPr lang="en-US" sz="1800" b="1" i="1" dirty="0">
                <a:solidFill>
                  <a:srgbClr val="FF0000"/>
                </a:solidFill>
                <a:latin typeface="Times New Roman" panose="02020603050405020304" pitchFamily="18" charset="0"/>
                <a:cs typeface="Times New Roman" panose="02020603050405020304" pitchFamily="18" charset="0"/>
              </a:rPr>
              <a:t>("</a:t>
            </a:r>
            <a:r>
              <a:rPr lang="en-US" sz="1800" b="1" i="1" dirty="0" err="1">
                <a:solidFill>
                  <a:srgbClr val="FF0000"/>
                </a:solidFill>
                <a:latin typeface="Times New Roman" panose="02020603050405020304" pitchFamily="18" charset="0"/>
                <a:cs typeface="Times New Roman" panose="02020603050405020304" pitchFamily="18" charset="0"/>
              </a:rPr>
              <a:t>writexl</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Syntax: </a:t>
            </a:r>
            <a:r>
              <a:rPr lang="en-US" sz="1800" b="1" i="1" dirty="0" err="1">
                <a:solidFill>
                  <a:srgbClr val="FF0000"/>
                </a:solidFill>
                <a:latin typeface="Times New Roman" panose="02020603050405020304" pitchFamily="18" charset="0"/>
                <a:cs typeface="Times New Roman" panose="02020603050405020304" pitchFamily="18" charset="0"/>
              </a:rPr>
              <a:t>write_xlsx</a:t>
            </a:r>
            <a:r>
              <a:rPr lang="en-US" sz="1800" b="1" i="1" dirty="0">
                <a:solidFill>
                  <a:srgbClr val="FF0000"/>
                </a:solidFill>
                <a:latin typeface="Times New Roman" panose="02020603050405020304" pitchFamily="18" charset="0"/>
                <a:cs typeface="Times New Roman" panose="02020603050405020304" pitchFamily="18" charset="0"/>
              </a:rPr>
              <a:t>(data, "</a:t>
            </a:r>
            <a:r>
              <a:rPr lang="en-US" sz="1800" b="1" i="1" dirty="0" err="1">
                <a:solidFill>
                  <a:srgbClr val="FF0000"/>
                </a:solidFill>
                <a:latin typeface="Times New Roman" panose="02020603050405020304" pitchFamily="18" charset="0"/>
                <a:cs typeface="Times New Roman" panose="02020603050405020304" pitchFamily="18" charset="0"/>
              </a:rPr>
              <a:t>file_path</a:t>
            </a:r>
            <a:r>
              <a:rPr lang="en-US" sz="1800" b="1" i="1" dirty="0">
                <a:solidFill>
                  <a:srgbClr val="FF0000"/>
                </a:solidFill>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a:t>
            </a:r>
            <a:r>
              <a:rPr lang="en-US" sz="1800" b="1" i="1" dirty="0" err="1">
                <a:solidFill>
                  <a:srgbClr val="FF0000"/>
                </a:solidFill>
                <a:latin typeface="Times New Roman" panose="02020603050405020304" pitchFamily="18" charset="0"/>
                <a:cs typeface="Times New Roman" panose="02020603050405020304" pitchFamily="18" charset="0"/>
              </a:rPr>
              <a:t>write_xlsx</a:t>
            </a:r>
            <a:r>
              <a:rPr lang="en-US" sz="1800" b="1" i="1" dirty="0">
                <a:solidFill>
                  <a:srgbClr val="FF0000"/>
                </a:solidFill>
                <a:latin typeface="Times New Roman" panose="02020603050405020304" pitchFamily="18" charset="0"/>
                <a:cs typeface="Times New Roman" panose="02020603050405020304" pitchFamily="18" charset="0"/>
              </a:rPr>
              <a:t>(data, "data/output.xlsx").</a:t>
            </a:r>
          </a:p>
        </p:txBody>
      </p:sp>
      <p:pic>
        <p:nvPicPr>
          <p:cNvPr id="6" name="Picture 5">
            <a:extLst>
              <a:ext uri="{FF2B5EF4-FFF2-40B4-BE49-F238E27FC236}">
                <a16:creationId xmlns:a16="http://schemas.microsoft.com/office/drawing/2014/main" id="{3BA31E19-1AC7-DC34-E722-526251D989D9}"/>
              </a:ext>
            </a:extLst>
          </p:cNvPr>
          <p:cNvPicPr>
            <a:picLocks noChangeAspect="1"/>
          </p:cNvPicPr>
          <p:nvPr/>
        </p:nvPicPr>
        <p:blipFill>
          <a:blip r:embed="rId2"/>
          <a:stretch>
            <a:fillRect/>
          </a:stretch>
        </p:blipFill>
        <p:spPr>
          <a:xfrm>
            <a:off x="6506143" y="1300766"/>
            <a:ext cx="5486853" cy="2057570"/>
          </a:xfrm>
          <a:prstGeom prst="rect">
            <a:avLst/>
          </a:prstGeom>
        </p:spPr>
      </p:pic>
    </p:spTree>
    <p:extLst>
      <p:ext uri="{BB962C8B-B14F-4D97-AF65-F5344CB8AC3E}">
        <p14:creationId xmlns:p14="http://schemas.microsoft.com/office/powerpoint/2010/main" val="289930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3</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6613815" cy="515170"/>
          </a:xfrm>
        </p:spPr>
        <p:txBody>
          <a:bodyPr/>
          <a:lstStyle/>
          <a:p>
            <a:r>
              <a:rPr lang="en-US" dirty="0"/>
              <a:t>Installing R and RStudio</a:t>
            </a:r>
            <a:endParaRPr lang="fr-CA" dirty="0"/>
          </a:p>
        </p:txBody>
      </p:sp>
      <p:sp>
        <p:nvSpPr>
          <p:cNvPr id="6" name="Espace réservé du contenu 5">
            <a:extLst>
              <a:ext uri="{FF2B5EF4-FFF2-40B4-BE49-F238E27FC236}">
                <a16:creationId xmlns:a16="http://schemas.microsoft.com/office/drawing/2014/main" id="{64750891-D3EB-BEC3-E203-45E575981E5C}"/>
              </a:ext>
            </a:extLst>
          </p:cNvPr>
          <p:cNvSpPr>
            <a:spLocks noGrp="1"/>
          </p:cNvSpPr>
          <p:nvPr>
            <p:ph sz="quarter" idx="10"/>
          </p:nvPr>
        </p:nvSpPr>
        <p:spPr>
          <a:xfrm>
            <a:off x="72980" y="819954"/>
            <a:ext cx="6254839" cy="3365679"/>
          </a:xfrm>
          <a:noFill/>
        </p:spPr>
        <p:txBody>
          <a:bodyPr/>
          <a:lstStyle/>
          <a:p>
            <a:r>
              <a:rPr lang="en-US" sz="1800" b="1" dirty="0">
                <a:latin typeface="Times New Roman" panose="02020603050405020304" pitchFamily="18" charset="0"/>
                <a:cs typeface="Times New Roman" panose="02020603050405020304" pitchFamily="18" charset="0"/>
              </a:rPr>
              <a:t>Step-by-step guide to installing R:</a:t>
            </a:r>
          </a:p>
          <a:p>
            <a:r>
              <a:rPr lang="en-US" sz="1800" dirty="0">
                <a:latin typeface="Times New Roman" panose="02020603050405020304" pitchFamily="18" charset="0"/>
                <a:cs typeface="Times New Roman" panose="02020603050405020304" pitchFamily="18" charset="0"/>
              </a:rPr>
              <a:t>Visit CRAN: </a:t>
            </a:r>
          </a:p>
          <a:p>
            <a:r>
              <a:rPr lang="en-US" sz="1800" dirty="0">
                <a:latin typeface="Times New Roman" panose="02020603050405020304" pitchFamily="18" charset="0"/>
                <a:cs typeface="Times New Roman" panose="02020603050405020304" pitchFamily="18" charset="0"/>
                <a:hlinkClick r:id="rId2"/>
              </a:rPr>
              <a:t>https://cran.r-project.org</a:t>
            </a:r>
            <a:r>
              <a:rPr lang="en-US" sz="1800" dirty="0">
                <a:latin typeface="Times New Roman" panose="02020603050405020304" pitchFamily="18" charset="0"/>
                <a:cs typeface="Times New Roman" panose="02020603050405020304" pitchFamily="18" charset="0"/>
              </a:rPr>
              <a:t> and run the installer for your operating system (Windows, macOS, Linux).</a:t>
            </a:r>
          </a:p>
          <a:p>
            <a:r>
              <a:rPr lang="en-US" sz="1800" b="1" dirty="0">
                <a:latin typeface="Times New Roman" panose="02020603050405020304" pitchFamily="18" charset="0"/>
                <a:cs typeface="Times New Roman" panose="02020603050405020304" pitchFamily="18" charset="0"/>
              </a:rPr>
              <a:t>Step-by-step guide to installing RStudio:</a:t>
            </a:r>
          </a:p>
          <a:p>
            <a:r>
              <a:rPr lang="en-US" sz="1800" dirty="0">
                <a:latin typeface="Times New Roman" panose="02020603050405020304" pitchFamily="18" charset="0"/>
                <a:cs typeface="Times New Roman" panose="02020603050405020304" pitchFamily="18" charset="0"/>
              </a:rPr>
              <a:t>Visit RStudio: </a:t>
            </a:r>
          </a:p>
          <a:p>
            <a:r>
              <a:rPr lang="en-US" sz="1800" dirty="0">
                <a:latin typeface="Times New Roman" panose="02020603050405020304" pitchFamily="18" charset="0"/>
                <a:cs typeface="Times New Roman" panose="02020603050405020304" pitchFamily="18" charset="0"/>
                <a:hlinkClick r:id="rId3"/>
              </a:rPr>
              <a:t>https://posit.co/download/rstudio-desktop/</a:t>
            </a:r>
            <a:r>
              <a:rPr lang="en-US" sz="1800" dirty="0">
                <a:latin typeface="Times New Roman" panose="02020603050405020304" pitchFamily="18" charset="0"/>
                <a:cs typeface="Times New Roman" panose="02020603050405020304" pitchFamily="18" charset="0"/>
              </a:rPr>
              <a:t> and run the installer for your operating system.</a:t>
            </a:r>
            <a:endParaRPr lang="fr-CA" sz="18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EEDA0CAD-2C8F-E845-CA5E-D4A958D9CBF7}"/>
              </a:ext>
            </a:extLst>
          </p:cNvPr>
          <p:cNvPicPr>
            <a:picLocks noChangeAspect="1"/>
          </p:cNvPicPr>
          <p:nvPr/>
        </p:nvPicPr>
        <p:blipFill>
          <a:blip r:embed="rId4"/>
          <a:stretch>
            <a:fillRect/>
          </a:stretch>
        </p:blipFill>
        <p:spPr>
          <a:xfrm>
            <a:off x="6324246" y="3249768"/>
            <a:ext cx="5794774" cy="2580776"/>
          </a:xfrm>
          <a:prstGeom prst="rect">
            <a:avLst/>
          </a:prstGeom>
        </p:spPr>
      </p:pic>
      <p:pic>
        <p:nvPicPr>
          <p:cNvPr id="15" name="Picture 14">
            <a:extLst>
              <a:ext uri="{FF2B5EF4-FFF2-40B4-BE49-F238E27FC236}">
                <a16:creationId xmlns:a16="http://schemas.microsoft.com/office/drawing/2014/main" id="{326520E2-A1E3-F6CE-1D89-876A42FA727F}"/>
              </a:ext>
            </a:extLst>
          </p:cNvPr>
          <p:cNvPicPr>
            <a:picLocks noChangeAspect="1"/>
          </p:cNvPicPr>
          <p:nvPr/>
        </p:nvPicPr>
        <p:blipFill>
          <a:blip r:embed="rId5"/>
          <a:stretch>
            <a:fillRect/>
          </a:stretch>
        </p:blipFill>
        <p:spPr>
          <a:xfrm>
            <a:off x="7332011" y="193648"/>
            <a:ext cx="4503673" cy="2947859"/>
          </a:xfrm>
          <a:prstGeom prst="rect">
            <a:avLst/>
          </a:prstGeom>
        </p:spPr>
      </p:pic>
    </p:spTree>
    <p:extLst>
      <p:ext uri="{BB962C8B-B14F-4D97-AF65-F5344CB8AC3E}">
        <p14:creationId xmlns:p14="http://schemas.microsoft.com/office/powerpoint/2010/main" val="175677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4</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6613815" cy="515170"/>
          </a:xfrm>
        </p:spPr>
        <p:txBody>
          <a:bodyPr/>
          <a:lstStyle/>
          <a:p>
            <a:r>
              <a:rPr lang="en-US" dirty="0"/>
              <a:t>Installing R</a:t>
            </a:r>
            <a:endParaRPr lang="fr-CA" dirty="0"/>
          </a:p>
        </p:txBody>
      </p:sp>
      <p:pic>
        <p:nvPicPr>
          <p:cNvPr id="8" name="Picture 7">
            <a:extLst>
              <a:ext uri="{FF2B5EF4-FFF2-40B4-BE49-F238E27FC236}">
                <a16:creationId xmlns:a16="http://schemas.microsoft.com/office/drawing/2014/main" id="{5879667F-9F9C-8733-19F4-629F05FC8700}"/>
              </a:ext>
            </a:extLst>
          </p:cNvPr>
          <p:cNvPicPr>
            <a:picLocks noChangeAspect="1"/>
          </p:cNvPicPr>
          <p:nvPr/>
        </p:nvPicPr>
        <p:blipFill>
          <a:blip r:embed="rId2"/>
          <a:stretch>
            <a:fillRect/>
          </a:stretch>
        </p:blipFill>
        <p:spPr>
          <a:xfrm>
            <a:off x="32301" y="978053"/>
            <a:ext cx="2945019" cy="2017846"/>
          </a:xfrm>
          <a:prstGeom prst="rect">
            <a:avLst/>
          </a:prstGeom>
        </p:spPr>
      </p:pic>
      <p:pic>
        <p:nvPicPr>
          <p:cNvPr id="10" name="Picture 9">
            <a:extLst>
              <a:ext uri="{FF2B5EF4-FFF2-40B4-BE49-F238E27FC236}">
                <a16:creationId xmlns:a16="http://schemas.microsoft.com/office/drawing/2014/main" id="{A285A518-5495-5577-4911-72203AA130DF}"/>
              </a:ext>
            </a:extLst>
          </p:cNvPr>
          <p:cNvPicPr>
            <a:picLocks noChangeAspect="1"/>
          </p:cNvPicPr>
          <p:nvPr/>
        </p:nvPicPr>
        <p:blipFill>
          <a:blip r:embed="rId3"/>
          <a:stretch>
            <a:fillRect/>
          </a:stretch>
        </p:blipFill>
        <p:spPr>
          <a:xfrm>
            <a:off x="3935449" y="1177281"/>
            <a:ext cx="2160457" cy="1619390"/>
          </a:xfrm>
          <a:prstGeom prst="rect">
            <a:avLst/>
          </a:prstGeom>
        </p:spPr>
      </p:pic>
      <p:pic>
        <p:nvPicPr>
          <p:cNvPr id="12" name="Picture 11">
            <a:extLst>
              <a:ext uri="{FF2B5EF4-FFF2-40B4-BE49-F238E27FC236}">
                <a16:creationId xmlns:a16="http://schemas.microsoft.com/office/drawing/2014/main" id="{6C5949F4-CADF-07F0-15DA-687247BC5CE8}"/>
              </a:ext>
            </a:extLst>
          </p:cNvPr>
          <p:cNvPicPr>
            <a:picLocks noChangeAspect="1"/>
          </p:cNvPicPr>
          <p:nvPr/>
        </p:nvPicPr>
        <p:blipFill>
          <a:blip r:embed="rId4"/>
          <a:stretch>
            <a:fillRect/>
          </a:stretch>
        </p:blipFill>
        <p:spPr>
          <a:xfrm>
            <a:off x="7037296" y="1166408"/>
            <a:ext cx="2139127" cy="1619390"/>
          </a:xfrm>
          <a:prstGeom prst="rect">
            <a:avLst/>
          </a:prstGeom>
        </p:spPr>
      </p:pic>
      <p:pic>
        <p:nvPicPr>
          <p:cNvPr id="16" name="Picture 15">
            <a:extLst>
              <a:ext uri="{FF2B5EF4-FFF2-40B4-BE49-F238E27FC236}">
                <a16:creationId xmlns:a16="http://schemas.microsoft.com/office/drawing/2014/main" id="{7EC95374-8D0B-24EB-A20A-DE11767976AC}"/>
              </a:ext>
            </a:extLst>
          </p:cNvPr>
          <p:cNvPicPr>
            <a:picLocks noChangeAspect="1"/>
          </p:cNvPicPr>
          <p:nvPr/>
        </p:nvPicPr>
        <p:blipFill>
          <a:blip r:embed="rId5"/>
          <a:stretch>
            <a:fillRect/>
          </a:stretch>
        </p:blipFill>
        <p:spPr>
          <a:xfrm>
            <a:off x="9970636" y="1166408"/>
            <a:ext cx="1908311" cy="1585582"/>
          </a:xfrm>
          <a:prstGeom prst="rect">
            <a:avLst/>
          </a:prstGeom>
        </p:spPr>
      </p:pic>
      <p:pic>
        <p:nvPicPr>
          <p:cNvPr id="18" name="Picture 17">
            <a:extLst>
              <a:ext uri="{FF2B5EF4-FFF2-40B4-BE49-F238E27FC236}">
                <a16:creationId xmlns:a16="http://schemas.microsoft.com/office/drawing/2014/main" id="{4A1A3AB5-CFE2-0656-4111-FEA5145968EB}"/>
              </a:ext>
            </a:extLst>
          </p:cNvPr>
          <p:cNvPicPr>
            <a:picLocks noChangeAspect="1"/>
          </p:cNvPicPr>
          <p:nvPr/>
        </p:nvPicPr>
        <p:blipFill>
          <a:blip r:embed="rId6"/>
          <a:stretch>
            <a:fillRect/>
          </a:stretch>
        </p:blipFill>
        <p:spPr>
          <a:xfrm>
            <a:off x="9866548" y="3429000"/>
            <a:ext cx="2288673" cy="1901618"/>
          </a:xfrm>
          <a:prstGeom prst="rect">
            <a:avLst/>
          </a:prstGeom>
        </p:spPr>
      </p:pic>
      <p:pic>
        <p:nvPicPr>
          <p:cNvPr id="20" name="Picture 19">
            <a:extLst>
              <a:ext uri="{FF2B5EF4-FFF2-40B4-BE49-F238E27FC236}">
                <a16:creationId xmlns:a16="http://schemas.microsoft.com/office/drawing/2014/main" id="{21D05335-389E-C4C7-FBE5-F28758A0AEDD}"/>
              </a:ext>
            </a:extLst>
          </p:cNvPr>
          <p:cNvPicPr>
            <a:picLocks noChangeAspect="1"/>
          </p:cNvPicPr>
          <p:nvPr/>
        </p:nvPicPr>
        <p:blipFill>
          <a:blip r:embed="rId7"/>
          <a:stretch>
            <a:fillRect/>
          </a:stretch>
        </p:blipFill>
        <p:spPr>
          <a:xfrm>
            <a:off x="6831057" y="3467536"/>
            <a:ext cx="2288673" cy="1931501"/>
          </a:xfrm>
          <a:prstGeom prst="rect">
            <a:avLst/>
          </a:prstGeom>
        </p:spPr>
      </p:pic>
      <p:pic>
        <p:nvPicPr>
          <p:cNvPr id="22" name="Picture 21">
            <a:extLst>
              <a:ext uri="{FF2B5EF4-FFF2-40B4-BE49-F238E27FC236}">
                <a16:creationId xmlns:a16="http://schemas.microsoft.com/office/drawing/2014/main" id="{E909FD0B-5B2B-98E4-B036-18543B10567D}"/>
              </a:ext>
            </a:extLst>
          </p:cNvPr>
          <p:cNvPicPr>
            <a:picLocks noChangeAspect="1"/>
          </p:cNvPicPr>
          <p:nvPr/>
        </p:nvPicPr>
        <p:blipFill>
          <a:blip r:embed="rId8"/>
          <a:stretch>
            <a:fillRect/>
          </a:stretch>
        </p:blipFill>
        <p:spPr>
          <a:xfrm>
            <a:off x="3171435" y="3467536"/>
            <a:ext cx="2322458" cy="1898652"/>
          </a:xfrm>
          <a:prstGeom prst="rect">
            <a:avLst/>
          </a:prstGeom>
        </p:spPr>
      </p:pic>
      <p:pic>
        <p:nvPicPr>
          <p:cNvPr id="24" name="Picture 23">
            <a:extLst>
              <a:ext uri="{FF2B5EF4-FFF2-40B4-BE49-F238E27FC236}">
                <a16:creationId xmlns:a16="http://schemas.microsoft.com/office/drawing/2014/main" id="{DEC8E1CF-91F8-E226-88E7-620F055EA36F}"/>
              </a:ext>
            </a:extLst>
          </p:cNvPr>
          <p:cNvPicPr>
            <a:picLocks noChangeAspect="1"/>
          </p:cNvPicPr>
          <p:nvPr/>
        </p:nvPicPr>
        <p:blipFill>
          <a:blip r:embed="rId9"/>
          <a:stretch>
            <a:fillRect/>
          </a:stretch>
        </p:blipFill>
        <p:spPr>
          <a:xfrm>
            <a:off x="59985" y="3502331"/>
            <a:ext cx="2343462" cy="1929909"/>
          </a:xfrm>
          <a:prstGeom prst="rect">
            <a:avLst/>
          </a:prstGeom>
        </p:spPr>
      </p:pic>
      <p:sp>
        <p:nvSpPr>
          <p:cNvPr id="25" name="Arrow: Right 24">
            <a:extLst>
              <a:ext uri="{FF2B5EF4-FFF2-40B4-BE49-F238E27FC236}">
                <a16:creationId xmlns:a16="http://schemas.microsoft.com/office/drawing/2014/main" id="{3FC4ADAC-BFC3-6125-78BF-E62A319C3459}"/>
              </a:ext>
            </a:extLst>
          </p:cNvPr>
          <p:cNvSpPr/>
          <p:nvPr/>
        </p:nvSpPr>
        <p:spPr>
          <a:xfrm>
            <a:off x="3350718" y="1755820"/>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6013CF0-4D64-3C9A-90D2-D4EA654DDBE7}"/>
              </a:ext>
            </a:extLst>
          </p:cNvPr>
          <p:cNvSpPr/>
          <p:nvPr/>
        </p:nvSpPr>
        <p:spPr>
          <a:xfrm>
            <a:off x="6439526" y="1772328"/>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822380D-0BF4-62E0-EE2A-0316CEFFBBEC}"/>
              </a:ext>
            </a:extLst>
          </p:cNvPr>
          <p:cNvSpPr/>
          <p:nvPr/>
        </p:nvSpPr>
        <p:spPr>
          <a:xfrm rot="5400000">
            <a:off x="10616803" y="2983171"/>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6B8B0C2B-2102-68C7-94C3-C078636771C2}"/>
              </a:ext>
            </a:extLst>
          </p:cNvPr>
          <p:cNvSpPr/>
          <p:nvPr/>
        </p:nvSpPr>
        <p:spPr>
          <a:xfrm rot="10800000">
            <a:off x="9207442" y="4111314"/>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BCA9EC6-12DC-4BA8-EB58-166F39489BFC}"/>
              </a:ext>
            </a:extLst>
          </p:cNvPr>
          <p:cNvSpPr/>
          <p:nvPr/>
        </p:nvSpPr>
        <p:spPr>
          <a:xfrm rot="10800000">
            <a:off x="5895242" y="4111315"/>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BF33E216-3898-F02E-3DC6-260C87EA7199}"/>
              </a:ext>
            </a:extLst>
          </p:cNvPr>
          <p:cNvSpPr/>
          <p:nvPr/>
        </p:nvSpPr>
        <p:spPr>
          <a:xfrm rot="10800000">
            <a:off x="2536608" y="4114269"/>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4508F36-2FBA-7F27-0FC5-B7D550C90F07}"/>
              </a:ext>
            </a:extLst>
          </p:cNvPr>
          <p:cNvSpPr/>
          <p:nvPr/>
        </p:nvSpPr>
        <p:spPr>
          <a:xfrm>
            <a:off x="9408106" y="1772328"/>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2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5</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6613815" cy="515170"/>
          </a:xfrm>
        </p:spPr>
        <p:txBody>
          <a:bodyPr/>
          <a:lstStyle/>
          <a:p>
            <a:r>
              <a:rPr lang="en-US" dirty="0"/>
              <a:t>Installing RStudio</a:t>
            </a:r>
            <a:endParaRPr lang="fr-CA" dirty="0"/>
          </a:p>
        </p:txBody>
      </p:sp>
      <p:sp>
        <p:nvSpPr>
          <p:cNvPr id="25" name="Arrow: Right 24">
            <a:extLst>
              <a:ext uri="{FF2B5EF4-FFF2-40B4-BE49-F238E27FC236}">
                <a16:creationId xmlns:a16="http://schemas.microsoft.com/office/drawing/2014/main" id="{3FC4ADAC-BFC3-6125-78BF-E62A319C3459}"/>
              </a:ext>
            </a:extLst>
          </p:cNvPr>
          <p:cNvSpPr/>
          <p:nvPr/>
        </p:nvSpPr>
        <p:spPr>
          <a:xfrm>
            <a:off x="3350718" y="1755820"/>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6013CF0-4D64-3C9A-90D2-D4EA654DDBE7}"/>
              </a:ext>
            </a:extLst>
          </p:cNvPr>
          <p:cNvSpPr/>
          <p:nvPr/>
        </p:nvSpPr>
        <p:spPr>
          <a:xfrm>
            <a:off x="6439526" y="1772328"/>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822380D-0BF4-62E0-EE2A-0316CEFFBBEC}"/>
              </a:ext>
            </a:extLst>
          </p:cNvPr>
          <p:cNvSpPr/>
          <p:nvPr/>
        </p:nvSpPr>
        <p:spPr>
          <a:xfrm rot="5400000">
            <a:off x="10874380" y="2983171"/>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6B8B0C2B-2102-68C7-94C3-C078636771C2}"/>
              </a:ext>
            </a:extLst>
          </p:cNvPr>
          <p:cNvSpPr/>
          <p:nvPr/>
        </p:nvSpPr>
        <p:spPr>
          <a:xfrm rot="10800000">
            <a:off x="8391780" y="4105734"/>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4508F36-2FBA-7F27-0FC5-B7D550C90F07}"/>
              </a:ext>
            </a:extLst>
          </p:cNvPr>
          <p:cNvSpPr/>
          <p:nvPr/>
        </p:nvSpPr>
        <p:spPr>
          <a:xfrm>
            <a:off x="9408106" y="1772328"/>
            <a:ext cx="401327" cy="214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8B6305-4D6B-B2BE-D1EA-05E26975022F}"/>
              </a:ext>
            </a:extLst>
          </p:cNvPr>
          <p:cNvPicPr>
            <a:picLocks noChangeAspect="1"/>
          </p:cNvPicPr>
          <p:nvPr/>
        </p:nvPicPr>
        <p:blipFill>
          <a:blip r:embed="rId2"/>
          <a:stretch>
            <a:fillRect/>
          </a:stretch>
        </p:blipFill>
        <p:spPr>
          <a:xfrm>
            <a:off x="46302" y="634202"/>
            <a:ext cx="3014577" cy="2656957"/>
          </a:xfrm>
          <a:prstGeom prst="rect">
            <a:avLst/>
          </a:prstGeom>
        </p:spPr>
      </p:pic>
      <p:pic>
        <p:nvPicPr>
          <p:cNvPr id="7" name="Picture 6">
            <a:extLst>
              <a:ext uri="{FF2B5EF4-FFF2-40B4-BE49-F238E27FC236}">
                <a16:creationId xmlns:a16="http://schemas.microsoft.com/office/drawing/2014/main" id="{553C37A7-7B7F-BE9E-811B-BE3B0A8FE207}"/>
              </a:ext>
            </a:extLst>
          </p:cNvPr>
          <p:cNvPicPr>
            <a:picLocks noChangeAspect="1"/>
          </p:cNvPicPr>
          <p:nvPr/>
        </p:nvPicPr>
        <p:blipFill>
          <a:blip r:embed="rId3"/>
          <a:stretch>
            <a:fillRect/>
          </a:stretch>
        </p:blipFill>
        <p:spPr>
          <a:xfrm>
            <a:off x="3869356" y="810316"/>
            <a:ext cx="2449942" cy="1891007"/>
          </a:xfrm>
          <a:prstGeom prst="rect">
            <a:avLst/>
          </a:prstGeom>
        </p:spPr>
      </p:pic>
      <p:pic>
        <p:nvPicPr>
          <p:cNvPr id="11" name="Picture 10">
            <a:extLst>
              <a:ext uri="{FF2B5EF4-FFF2-40B4-BE49-F238E27FC236}">
                <a16:creationId xmlns:a16="http://schemas.microsoft.com/office/drawing/2014/main" id="{71E4BF50-E81C-A42E-7C56-33613858C565}"/>
              </a:ext>
            </a:extLst>
          </p:cNvPr>
          <p:cNvPicPr>
            <a:picLocks noChangeAspect="1"/>
          </p:cNvPicPr>
          <p:nvPr/>
        </p:nvPicPr>
        <p:blipFill>
          <a:blip r:embed="rId4"/>
          <a:stretch>
            <a:fillRect/>
          </a:stretch>
        </p:blipFill>
        <p:spPr>
          <a:xfrm>
            <a:off x="6920579" y="803962"/>
            <a:ext cx="2407801" cy="1897361"/>
          </a:xfrm>
          <a:prstGeom prst="rect">
            <a:avLst/>
          </a:prstGeom>
        </p:spPr>
      </p:pic>
      <p:pic>
        <p:nvPicPr>
          <p:cNvPr id="14" name="Picture 13">
            <a:extLst>
              <a:ext uri="{FF2B5EF4-FFF2-40B4-BE49-F238E27FC236}">
                <a16:creationId xmlns:a16="http://schemas.microsoft.com/office/drawing/2014/main" id="{4FEF9666-A8FC-D559-12E2-AAC9179067D2}"/>
              </a:ext>
            </a:extLst>
          </p:cNvPr>
          <p:cNvPicPr>
            <a:picLocks noChangeAspect="1"/>
          </p:cNvPicPr>
          <p:nvPr/>
        </p:nvPicPr>
        <p:blipFill>
          <a:blip r:embed="rId5"/>
          <a:stretch>
            <a:fillRect/>
          </a:stretch>
        </p:blipFill>
        <p:spPr>
          <a:xfrm>
            <a:off x="9809433" y="810316"/>
            <a:ext cx="2407801" cy="1897361"/>
          </a:xfrm>
          <a:prstGeom prst="rect">
            <a:avLst/>
          </a:prstGeom>
        </p:spPr>
      </p:pic>
      <p:pic>
        <p:nvPicPr>
          <p:cNvPr id="17" name="Picture 16">
            <a:extLst>
              <a:ext uri="{FF2B5EF4-FFF2-40B4-BE49-F238E27FC236}">
                <a16:creationId xmlns:a16="http://schemas.microsoft.com/office/drawing/2014/main" id="{48A67D0D-674E-ECE6-C7CA-D72B78975F62}"/>
              </a:ext>
            </a:extLst>
          </p:cNvPr>
          <p:cNvPicPr>
            <a:picLocks noChangeAspect="1"/>
          </p:cNvPicPr>
          <p:nvPr/>
        </p:nvPicPr>
        <p:blipFill>
          <a:blip r:embed="rId6"/>
          <a:stretch>
            <a:fillRect/>
          </a:stretch>
        </p:blipFill>
        <p:spPr>
          <a:xfrm>
            <a:off x="9408106" y="3566842"/>
            <a:ext cx="2732007" cy="2133785"/>
          </a:xfrm>
          <a:prstGeom prst="rect">
            <a:avLst/>
          </a:prstGeom>
        </p:spPr>
      </p:pic>
      <p:pic>
        <p:nvPicPr>
          <p:cNvPr id="21" name="Picture 20">
            <a:extLst>
              <a:ext uri="{FF2B5EF4-FFF2-40B4-BE49-F238E27FC236}">
                <a16:creationId xmlns:a16="http://schemas.microsoft.com/office/drawing/2014/main" id="{1E858204-9777-D7A4-569D-DFF2303C3D15}"/>
              </a:ext>
            </a:extLst>
          </p:cNvPr>
          <p:cNvPicPr>
            <a:picLocks noChangeAspect="1"/>
          </p:cNvPicPr>
          <p:nvPr/>
        </p:nvPicPr>
        <p:blipFill>
          <a:blip r:embed="rId7"/>
          <a:stretch>
            <a:fillRect/>
          </a:stretch>
        </p:blipFill>
        <p:spPr>
          <a:xfrm>
            <a:off x="5474849" y="3547790"/>
            <a:ext cx="2732007" cy="2152837"/>
          </a:xfrm>
          <a:prstGeom prst="rect">
            <a:avLst/>
          </a:prstGeom>
        </p:spPr>
      </p:pic>
    </p:spTree>
    <p:extLst>
      <p:ext uri="{BB962C8B-B14F-4D97-AF65-F5344CB8AC3E}">
        <p14:creationId xmlns:p14="http://schemas.microsoft.com/office/powerpoint/2010/main" val="85031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6</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7373669" cy="515170"/>
          </a:xfrm>
        </p:spPr>
        <p:txBody>
          <a:bodyPr/>
          <a:lstStyle/>
          <a:p>
            <a:r>
              <a:rPr lang="en-US" dirty="0"/>
              <a:t>Navigating the RStudio Interface</a:t>
            </a:r>
            <a:endParaRPr lang="fr-CA" dirty="0"/>
          </a:p>
        </p:txBody>
      </p:sp>
      <p:pic>
        <p:nvPicPr>
          <p:cNvPr id="7" name="Picture 6">
            <a:extLst>
              <a:ext uri="{FF2B5EF4-FFF2-40B4-BE49-F238E27FC236}">
                <a16:creationId xmlns:a16="http://schemas.microsoft.com/office/drawing/2014/main" id="{E49DA546-F1CE-6FE0-0A66-B7FA0BCDA583}"/>
              </a:ext>
            </a:extLst>
          </p:cNvPr>
          <p:cNvPicPr>
            <a:picLocks noChangeAspect="1"/>
          </p:cNvPicPr>
          <p:nvPr/>
        </p:nvPicPr>
        <p:blipFill>
          <a:blip r:embed="rId2"/>
          <a:stretch>
            <a:fillRect/>
          </a:stretch>
        </p:blipFill>
        <p:spPr>
          <a:xfrm>
            <a:off x="40257" y="709187"/>
            <a:ext cx="7990957" cy="4202806"/>
          </a:xfrm>
          <a:prstGeom prst="rect">
            <a:avLst/>
          </a:prstGeom>
          <a:ln>
            <a:solidFill>
              <a:schemeClr val="tx1"/>
            </a:solidFill>
          </a:ln>
        </p:spPr>
      </p:pic>
      <p:sp>
        <p:nvSpPr>
          <p:cNvPr id="8" name="TextBox 7">
            <a:extLst>
              <a:ext uri="{FF2B5EF4-FFF2-40B4-BE49-F238E27FC236}">
                <a16:creationId xmlns:a16="http://schemas.microsoft.com/office/drawing/2014/main" id="{5C102660-3854-1E13-ABFD-B6BC46C0EC88}"/>
              </a:ext>
            </a:extLst>
          </p:cNvPr>
          <p:cNvSpPr txBox="1"/>
          <p:nvPr/>
        </p:nvSpPr>
        <p:spPr>
          <a:xfrm>
            <a:off x="2601532" y="4161790"/>
            <a:ext cx="1863144" cy="369332"/>
          </a:xfrm>
          <a:prstGeom prst="rect">
            <a:avLst/>
          </a:prstGeom>
          <a:noFill/>
        </p:spPr>
        <p:txBody>
          <a:bodyPr wrap="square" rtlCol="0">
            <a:spAutoFit/>
          </a:bodyPr>
          <a:lstStyle/>
          <a:p>
            <a:r>
              <a:rPr lang="en-US" dirty="0">
                <a:solidFill>
                  <a:srgbClr val="FF0000"/>
                </a:solidFill>
              </a:rPr>
              <a:t>Console pane</a:t>
            </a:r>
          </a:p>
        </p:txBody>
      </p:sp>
      <p:sp>
        <p:nvSpPr>
          <p:cNvPr id="9" name="TextBox 8">
            <a:extLst>
              <a:ext uri="{FF2B5EF4-FFF2-40B4-BE49-F238E27FC236}">
                <a16:creationId xmlns:a16="http://schemas.microsoft.com/office/drawing/2014/main" id="{DAD9E8F8-4353-ECF7-061D-FCCC4285E50B}"/>
              </a:ext>
            </a:extLst>
          </p:cNvPr>
          <p:cNvSpPr txBox="1"/>
          <p:nvPr/>
        </p:nvSpPr>
        <p:spPr>
          <a:xfrm>
            <a:off x="1010992" y="2095756"/>
            <a:ext cx="1863144" cy="369332"/>
          </a:xfrm>
          <a:prstGeom prst="rect">
            <a:avLst/>
          </a:prstGeom>
          <a:noFill/>
        </p:spPr>
        <p:txBody>
          <a:bodyPr wrap="square" rtlCol="0">
            <a:spAutoFit/>
          </a:bodyPr>
          <a:lstStyle/>
          <a:p>
            <a:r>
              <a:rPr lang="en-US" dirty="0">
                <a:solidFill>
                  <a:srgbClr val="FF0000"/>
                </a:solidFill>
              </a:rPr>
              <a:t>Source pane</a:t>
            </a:r>
          </a:p>
        </p:txBody>
      </p:sp>
      <p:sp>
        <p:nvSpPr>
          <p:cNvPr id="10" name="TextBox 9">
            <a:extLst>
              <a:ext uri="{FF2B5EF4-FFF2-40B4-BE49-F238E27FC236}">
                <a16:creationId xmlns:a16="http://schemas.microsoft.com/office/drawing/2014/main" id="{D1CE3054-05A2-B5A9-4429-E1CB2E5BB5C9}"/>
              </a:ext>
            </a:extLst>
          </p:cNvPr>
          <p:cNvSpPr txBox="1"/>
          <p:nvPr/>
        </p:nvSpPr>
        <p:spPr>
          <a:xfrm>
            <a:off x="5915340" y="1913797"/>
            <a:ext cx="2185116" cy="369332"/>
          </a:xfrm>
          <a:prstGeom prst="rect">
            <a:avLst/>
          </a:prstGeom>
          <a:noFill/>
        </p:spPr>
        <p:txBody>
          <a:bodyPr wrap="square" rtlCol="0">
            <a:spAutoFit/>
          </a:bodyPr>
          <a:lstStyle/>
          <a:p>
            <a:r>
              <a:rPr lang="en-US" dirty="0">
                <a:solidFill>
                  <a:srgbClr val="FF0000"/>
                </a:solidFill>
              </a:rPr>
              <a:t>Environment pane</a:t>
            </a:r>
          </a:p>
        </p:txBody>
      </p:sp>
      <p:sp>
        <p:nvSpPr>
          <p:cNvPr id="11" name="TextBox 10">
            <a:extLst>
              <a:ext uri="{FF2B5EF4-FFF2-40B4-BE49-F238E27FC236}">
                <a16:creationId xmlns:a16="http://schemas.microsoft.com/office/drawing/2014/main" id="{91CD7EA4-1A72-EB32-A7A4-986C546BC0CB}"/>
              </a:ext>
            </a:extLst>
          </p:cNvPr>
          <p:cNvSpPr txBox="1"/>
          <p:nvPr/>
        </p:nvSpPr>
        <p:spPr>
          <a:xfrm>
            <a:off x="6096000" y="3479934"/>
            <a:ext cx="1863144" cy="369332"/>
          </a:xfrm>
          <a:prstGeom prst="rect">
            <a:avLst/>
          </a:prstGeom>
          <a:noFill/>
        </p:spPr>
        <p:txBody>
          <a:bodyPr wrap="square" rtlCol="0">
            <a:spAutoFit/>
          </a:bodyPr>
          <a:lstStyle/>
          <a:p>
            <a:r>
              <a:rPr lang="en-US" dirty="0">
                <a:solidFill>
                  <a:srgbClr val="FF0000"/>
                </a:solidFill>
              </a:rPr>
              <a:t>files pane</a:t>
            </a:r>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8156265" y="833626"/>
            <a:ext cx="3898361" cy="3528019"/>
          </a:xfrm>
          <a:noFill/>
        </p:spPr>
        <p:txBody>
          <a:bodyPr/>
          <a:lstStyle/>
          <a:p>
            <a:r>
              <a:rPr lang="en-US" sz="1800" b="1" dirty="0">
                <a:latin typeface="Times New Roman" panose="02020603050405020304" pitchFamily="18" charset="0"/>
                <a:cs typeface="Times New Roman" panose="02020603050405020304" pitchFamily="18" charset="0"/>
              </a:rPr>
              <a:t>Overview of RStudio layout:</a:t>
            </a: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Source pane: </a:t>
            </a:r>
            <a:r>
              <a:rPr lang="en-US" sz="1800" dirty="0">
                <a:latin typeface="Times New Roman" panose="02020603050405020304" pitchFamily="18" charset="0"/>
                <a:cs typeface="Times New Roman" panose="02020603050405020304" pitchFamily="18" charset="0"/>
              </a:rPr>
              <a:t>where you write your scripts.</a:t>
            </a: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Console pane: </a:t>
            </a:r>
            <a:r>
              <a:rPr lang="en-US" sz="1800" dirty="0">
                <a:latin typeface="Times New Roman" panose="02020603050405020304" pitchFamily="18" charset="0"/>
                <a:cs typeface="Times New Roman" panose="02020603050405020304" pitchFamily="18" charset="0"/>
              </a:rPr>
              <a:t>where you execute commands and see outputs.</a:t>
            </a: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Environment pane:</a:t>
            </a:r>
            <a:r>
              <a:rPr lang="en-US" sz="1800" dirty="0">
                <a:latin typeface="Times New Roman" panose="02020603050405020304" pitchFamily="18" charset="0"/>
                <a:cs typeface="Times New Roman" panose="02020603050405020304" pitchFamily="18" charset="0"/>
              </a:rPr>
              <a:t> shows your variables and data.</a:t>
            </a: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Files pane: </a:t>
            </a:r>
            <a:r>
              <a:rPr lang="en-US" sz="1800" dirty="0">
                <a:latin typeface="Times New Roman" panose="02020603050405020304" pitchFamily="18" charset="0"/>
                <a:cs typeface="Times New Roman" panose="02020603050405020304" pitchFamily="18" charset="0"/>
              </a:rPr>
              <a:t>manage your files and projects.</a:t>
            </a:r>
          </a:p>
        </p:txBody>
      </p:sp>
      <p:sp>
        <p:nvSpPr>
          <p:cNvPr id="18" name="TextBox 17">
            <a:extLst>
              <a:ext uri="{FF2B5EF4-FFF2-40B4-BE49-F238E27FC236}">
                <a16:creationId xmlns:a16="http://schemas.microsoft.com/office/drawing/2014/main" id="{827BC0F2-1180-83C3-A6C4-2B2C61EC9444}"/>
              </a:ext>
            </a:extLst>
          </p:cNvPr>
          <p:cNvSpPr txBox="1"/>
          <p:nvPr/>
        </p:nvSpPr>
        <p:spPr>
          <a:xfrm>
            <a:off x="40256" y="5129126"/>
            <a:ext cx="7562571" cy="923330"/>
          </a:xfrm>
          <a:prstGeom prst="rect">
            <a:avLst/>
          </a:prstGeom>
          <a:noFill/>
        </p:spPr>
        <p:txBody>
          <a:bodyPr wrap="square">
            <a:spAutoFit/>
          </a:bodyPr>
          <a:lstStyle/>
          <a:p>
            <a:r>
              <a:rPr lang="fr-CA" sz="1800" b="1" dirty="0">
                <a:latin typeface="Times New Roman" panose="02020603050405020304" pitchFamily="18" charset="0"/>
                <a:cs typeface="Times New Roman" panose="02020603050405020304" pitchFamily="18" charset="0"/>
              </a:rPr>
              <a:t>Basic </a:t>
            </a:r>
            <a:r>
              <a:rPr lang="fr-CA" sz="1800" b="1" dirty="0" err="1">
                <a:latin typeface="Times New Roman" panose="02020603050405020304" pitchFamily="18" charset="0"/>
                <a:cs typeface="Times New Roman" panose="02020603050405020304" pitchFamily="18" charset="0"/>
              </a:rPr>
              <a:t>RStudio</a:t>
            </a:r>
            <a:r>
              <a:rPr lang="fr-CA" sz="1800" b="1" dirty="0">
                <a:latin typeface="Times New Roman" panose="02020603050405020304" pitchFamily="18" charset="0"/>
                <a:cs typeface="Times New Roman" panose="02020603050405020304" pitchFamily="18" charset="0"/>
              </a:rPr>
              <a:t> </a:t>
            </a:r>
            <a:r>
              <a:rPr lang="fr-CA" sz="1800" b="1" dirty="0" err="1">
                <a:latin typeface="Times New Roman" panose="02020603050405020304" pitchFamily="18" charset="0"/>
                <a:cs typeface="Times New Roman" panose="02020603050405020304" pitchFamily="18" charset="0"/>
              </a:rPr>
              <a:t>shortcuts</a:t>
            </a:r>
            <a:r>
              <a:rPr lang="fr-CA" sz="1800" b="1" dirty="0">
                <a:latin typeface="Times New Roman" panose="02020603050405020304" pitchFamily="18" charset="0"/>
                <a:cs typeface="Times New Roman" panose="02020603050405020304" pitchFamily="18" charset="0"/>
              </a:rPr>
              <a:t> and </a:t>
            </a:r>
            <a:r>
              <a:rPr lang="fr-CA" sz="1800" b="1" dirty="0" err="1">
                <a:latin typeface="Times New Roman" panose="02020603050405020304" pitchFamily="18" charset="0"/>
                <a:cs typeface="Times New Roman" panose="02020603050405020304" pitchFamily="18" charset="0"/>
              </a:rPr>
              <a:t>tips</a:t>
            </a:r>
            <a:r>
              <a:rPr lang="fr-CA" sz="18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fr-CA" sz="1800" b="1" dirty="0">
                <a:latin typeface="Times New Roman" panose="02020603050405020304" pitchFamily="18" charset="0"/>
                <a:cs typeface="Times New Roman" panose="02020603050405020304" pitchFamily="18" charset="0"/>
              </a:rPr>
              <a:t>Running code: </a:t>
            </a:r>
            <a:r>
              <a:rPr lang="fr-CA" sz="1800" i="1" dirty="0" err="1">
                <a:latin typeface="Times New Roman" panose="02020603050405020304" pitchFamily="18" charset="0"/>
                <a:cs typeface="Times New Roman" panose="02020603050405020304" pitchFamily="18" charset="0"/>
              </a:rPr>
              <a:t>Ctrl+Enter</a:t>
            </a:r>
            <a:r>
              <a:rPr lang="fr-CA" sz="1800" i="1" dirty="0">
                <a:latin typeface="Times New Roman" panose="02020603050405020304" pitchFamily="18" charset="0"/>
                <a:cs typeface="Times New Roman" panose="02020603050405020304" pitchFamily="18" charset="0"/>
              </a:rPr>
              <a:t> </a:t>
            </a:r>
            <a:r>
              <a:rPr lang="fr-CA" sz="1800" dirty="0">
                <a:latin typeface="Times New Roman" panose="02020603050405020304" pitchFamily="18" charset="0"/>
                <a:cs typeface="Times New Roman" panose="02020603050405020304" pitchFamily="18" charset="0"/>
              </a:rPr>
              <a:t>(Windows) / </a:t>
            </a:r>
            <a:r>
              <a:rPr lang="fr-CA" sz="1800" i="1" dirty="0" err="1">
                <a:latin typeface="Times New Roman" panose="02020603050405020304" pitchFamily="18" charset="0"/>
                <a:cs typeface="Times New Roman" panose="02020603050405020304" pitchFamily="18" charset="0"/>
              </a:rPr>
              <a:t>Cmd+Enter</a:t>
            </a:r>
            <a:r>
              <a:rPr lang="fr-CA" sz="1800" i="1" dirty="0">
                <a:latin typeface="Times New Roman" panose="02020603050405020304" pitchFamily="18" charset="0"/>
                <a:cs typeface="Times New Roman" panose="02020603050405020304" pitchFamily="18" charset="0"/>
              </a:rPr>
              <a:t> </a:t>
            </a:r>
            <a:r>
              <a:rPr lang="fr-CA" sz="1800" dirty="0">
                <a:latin typeface="Times New Roman" panose="02020603050405020304" pitchFamily="18" charset="0"/>
                <a:cs typeface="Times New Roman" panose="02020603050405020304" pitchFamily="18" charset="0"/>
              </a:rPr>
              <a:t>(Mac).</a:t>
            </a:r>
          </a:p>
          <a:p>
            <a:pPr marL="285750" indent="-285750">
              <a:buFont typeface="Arial" panose="020B0604020202020204" pitchFamily="34" charset="0"/>
              <a:buChar char="•"/>
            </a:pPr>
            <a:r>
              <a:rPr lang="fr-CA" sz="1800" b="1" dirty="0" err="1">
                <a:latin typeface="Times New Roman" panose="02020603050405020304" pitchFamily="18" charset="0"/>
                <a:cs typeface="Times New Roman" panose="02020603050405020304" pitchFamily="18" charset="0"/>
              </a:rPr>
              <a:t>Commenting</a:t>
            </a:r>
            <a:r>
              <a:rPr lang="fr-CA" sz="1800" b="1" dirty="0">
                <a:latin typeface="Times New Roman" panose="02020603050405020304" pitchFamily="18" charset="0"/>
                <a:cs typeface="Times New Roman" panose="02020603050405020304" pitchFamily="18" charset="0"/>
              </a:rPr>
              <a:t> code: </a:t>
            </a:r>
            <a:r>
              <a:rPr lang="fr-CA" sz="1800" i="1" dirty="0" err="1">
                <a:latin typeface="Times New Roman" panose="02020603050405020304" pitchFamily="18" charset="0"/>
                <a:cs typeface="Times New Roman" panose="02020603050405020304" pitchFamily="18" charset="0"/>
              </a:rPr>
              <a:t>Ctrl+Shift+C</a:t>
            </a:r>
            <a:r>
              <a:rPr lang="fr-CA" sz="1800" i="1" dirty="0">
                <a:latin typeface="Times New Roman" panose="02020603050405020304" pitchFamily="18" charset="0"/>
                <a:cs typeface="Times New Roman" panose="02020603050405020304" pitchFamily="18" charset="0"/>
              </a:rPr>
              <a:t> </a:t>
            </a:r>
            <a:r>
              <a:rPr lang="fr-CA" sz="1800" dirty="0">
                <a:latin typeface="Times New Roman" panose="02020603050405020304" pitchFamily="18" charset="0"/>
                <a:cs typeface="Times New Roman" panose="02020603050405020304" pitchFamily="18" charset="0"/>
              </a:rPr>
              <a:t>(Windows) / </a:t>
            </a:r>
            <a:r>
              <a:rPr lang="fr-CA" sz="1800" i="1" dirty="0" err="1">
                <a:latin typeface="Times New Roman" panose="02020603050405020304" pitchFamily="18" charset="0"/>
                <a:cs typeface="Times New Roman" panose="02020603050405020304" pitchFamily="18" charset="0"/>
              </a:rPr>
              <a:t>Cmd+Shift+C</a:t>
            </a:r>
            <a:r>
              <a:rPr lang="fr-CA" sz="1800" i="1" dirty="0">
                <a:latin typeface="Times New Roman" panose="02020603050405020304" pitchFamily="18" charset="0"/>
                <a:cs typeface="Times New Roman" panose="02020603050405020304" pitchFamily="18" charset="0"/>
              </a:rPr>
              <a:t> </a:t>
            </a:r>
            <a:r>
              <a:rPr lang="fr-CA" sz="1800" dirty="0">
                <a:latin typeface="Times New Roman" panose="02020603050405020304" pitchFamily="18" charset="0"/>
                <a:cs typeface="Times New Roman" panose="02020603050405020304" pitchFamily="18" charset="0"/>
              </a:rPr>
              <a:t>(Mac).</a:t>
            </a:r>
          </a:p>
        </p:txBody>
      </p:sp>
      <p:sp>
        <p:nvSpPr>
          <p:cNvPr id="19" name="TextBox 18">
            <a:extLst>
              <a:ext uri="{FF2B5EF4-FFF2-40B4-BE49-F238E27FC236}">
                <a16:creationId xmlns:a16="http://schemas.microsoft.com/office/drawing/2014/main" id="{E2B6949C-04B0-48AB-8E87-A052F46BCAAA}"/>
              </a:ext>
            </a:extLst>
          </p:cNvPr>
          <p:cNvSpPr txBox="1"/>
          <p:nvPr/>
        </p:nvSpPr>
        <p:spPr>
          <a:xfrm>
            <a:off x="4134119" y="1485363"/>
            <a:ext cx="1343696" cy="369332"/>
          </a:xfrm>
          <a:prstGeom prst="rect">
            <a:avLst/>
          </a:prstGeom>
          <a:noFill/>
        </p:spPr>
        <p:txBody>
          <a:bodyPr wrap="square" rtlCol="0">
            <a:spAutoFit/>
          </a:bodyPr>
          <a:lstStyle/>
          <a:p>
            <a:r>
              <a:rPr lang="en-US" dirty="0">
                <a:solidFill>
                  <a:srgbClr val="FF0000"/>
                </a:solidFill>
              </a:rPr>
              <a:t>Run script</a:t>
            </a:r>
          </a:p>
        </p:txBody>
      </p:sp>
      <p:cxnSp>
        <p:nvCxnSpPr>
          <p:cNvPr id="21" name="Straight Arrow Connector 20">
            <a:extLst>
              <a:ext uri="{FF2B5EF4-FFF2-40B4-BE49-F238E27FC236}">
                <a16:creationId xmlns:a16="http://schemas.microsoft.com/office/drawing/2014/main" id="{8719868D-3BF6-6630-5559-940E3C755905}"/>
              </a:ext>
            </a:extLst>
          </p:cNvPr>
          <p:cNvCxnSpPr/>
          <p:nvPr/>
        </p:nvCxnSpPr>
        <p:spPr>
          <a:xfrm>
            <a:off x="4670738" y="1330817"/>
            <a:ext cx="0" cy="1845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8163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7</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0" y="160876"/>
            <a:ext cx="7373669" cy="515170"/>
          </a:xfrm>
        </p:spPr>
        <p:txBody>
          <a:bodyPr/>
          <a:lstStyle/>
          <a:p>
            <a:r>
              <a:rPr lang="en-US" dirty="0"/>
              <a:t>Navigating the RStudio Interface</a:t>
            </a:r>
            <a:endParaRPr lang="fr-CA" dirty="0"/>
          </a:p>
        </p:txBody>
      </p:sp>
      <p:pic>
        <p:nvPicPr>
          <p:cNvPr id="7" name="Picture 6">
            <a:extLst>
              <a:ext uri="{FF2B5EF4-FFF2-40B4-BE49-F238E27FC236}">
                <a16:creationId xmlns:a16="http://schemas.microsoft.com/office/drawing/2014/main" id="{E49DA546-F1CE-6FE0-0A66-B7FA0BCDA583}"/>
              </a:ext>
            </a:extLst>
          </p:cNvPr>
          <p:cNvPicPr>
            <a:picLocks noChangeAspect="1"/>
          </p:cNvPicPr>
          <p:nvPr/>
        </p:nvPicPr>
        <p:blipFill>
          <a:blip r:embed="rId2"/>
          <a:stretch>
            <a:fillRect/>
          </a:stretch>
        </p:blipFill>
        <p:spPr>
          <a:xfrm>
            <a:off x="53136" y="1202877"/>
            <a:ext cx="7990957" cy="4202806"/>
          </a:xfrm>
          <a:prstGeom prst="rect">
            <a:avLst/>
          </a:prstGeom>
          <a:ln>
            <a:solidFill>
              <a:schemeClr val="tx1"/>
            </a:solidFill>
          </a:ln>
        </p:spPr>
      </p:pic>
      <p:pic>
        <p:nvPicPr>
          <p:cNvPr id="13" name="Picture 12">
            <a:extLst>
              <a:ext uri="{FF2B5EF4-FFF2-40B4-BE49-F238E27FC236}">
                <a16:creationId xmlns:a16="http://schemas.microsoft.com/office/drawing/2014/main" id="{7FEE4FA7-D573-8551-FC41-074E81390AE0}"/>
              </a:ext>
            </a:extLst>
          </p:cNvPr>
          <p:cNvPicPr>
            <a:picLocks noChangeAspect="1"/>
          </p:cNvPicPr>
          <p:nvPr/>
        </p:nvPicPr>
        <p:blipFill>
          <a:blip r:embed="rId3"/>
          <a:stretch>
            <a:fillRect/>
          </a:stretch>
        </p:blipFill>
        <p:spPr>
          <a:xfrm>
            <a:off x="8274121" y="1107584"/>
            <a:ext cx="3785356" cy="2439731"/>
          </a:xfrm>
          <a:prstGeom prst="rect">
            <a:avLst/>
          </a:prstGeom>
        </p:spPr>
      </p:pic>
      <p:pic>
        <p:nvPicPr>
          <p:cNvPr id="15" name="Picture 14">
            <a:extLst>
              <a:ext uri="{FF2B5EF4-FFF2-40B4-BE49-F238E27FC236}">
                <a16:creationId xmlns:a16="http://schemas.microsoft.com/office/drawing/2014/main" id="{3D3C2749-C83F-31ED-0D68-DE3D25225923}"/>
              </a:ext>
            </a:extLst>
          </p:cNvPr>
          <p:cNvPicPr>
            <a:picLocks noChangeAspect="1"/>
          </p:cNvPicPr>
          <p:nvPr/>
        </p:nvPicPr>
        <p:blipFill>
          <a:blip r:embed="rId4"/>
          <a:stretch>
            <a:fillRect/>
          </a:stretch>
        </p:blipFill>
        <p:spPr>
          <a:xfrm>
            <a:off x="8274027" y="4090305"/>
            <a:ext cx="3516855" cy="2012569"/>
          </a:xfrm>
          <a:prstGeom prst="rect">
            <a:avLst/>
          </a:prstGeom>
        </p:spPr>
      </p:pic>
      <p:sp>
        <p:nvSpPr>
          <p:cNvPr id="16" name="TextBox 15">
            <a:extLst>
              <a:ext uri="{FF2B5EF4-FFF2-40B4-BE49-F238E27FC236}">
                <a16:creationId xmlns:a16="http://schemas.microsoft.com/office/drawing/2014/main" id="{6D982CFE-4106-87D6-2D81-0F10DFDBAD13}"/>
              </a:ext>
            </a:extLst>
          </p:cNvPr>
          <p:cNvSpPr txBox="1"/>
          <p:nvPr/>
        </p:nvSpPr>
        <p:spPr>
          <a:xfrm>
            <a:off x="8770512" y="707149"/>
            <a:ext cx="1824507" cy="369332"/>
          </a:xfrm>
          <a:prstGeom prst="rect">
            <a:avLst/>
          </a:prstGeom>
          <a:noFill/>
        </p:spPr>
        <p:txBody>
          <a:bodyPr wrap="square" rtlCol="0">
            <a:spAutoFit/>
          </a:bodyPr>
          <a:lstStyle/>
          <a:p>
            <a:r>
              <a:rPr lang="en-US" b="1" dirty="0"/>
              <a:t>Main menu</a:t>
            </a:r>
          </a:p>
        </p:txBody>
      </p:sp>
      <p:sp>
        <p:nvSpPr>
          <p:cNvPr id="20" name="TextBox 19">
            <a:extLst>
              <a:ext uri="{FF2B5EF4-FFF2-40B4-BE49-F238E27FC236}">
                <a16:creationId xmlns:a16="http://schemas.microsoft.com/office/drawing/2014/main" id="{B075BE70-CB4B-5604-42C0-2698DE554FD8}"/>
              </a:ext>
            </a:extLst>
          </p:cNvPr>
          <p:cNvSpPr txBox="1"/>
          <p:nvPr/>
        </p:nvSpPr>
        <p:spPr>
          <a:xfrm>
            <a:off x="8594501" y="3670635"/>
            <a:ext cx="2674513" cy="369332"/>
          </a:xfrm>
          <a:prstGeom prst="rect">
            <a:avLst/>
          </a:prstGeom>
          <a:noFill/>
        </p:spPr>
        <p:txBody>
          <a:bodyPr wrap="square">
            <a:spAutoFit/>
          </a:bodyPr>
          <a:lstStyle/>
          <a:p>
            <a:r>
              <a:rPr lang="en-US" b="1" dirty="0"/>
              <a:t>Panels and Sections</a:t>
            </a:r>
          </a:p>
        </p:txBody>
      </p:sp>
    </p:spTree>
    <p:extLst>
      <p:ext uri="{BB962C8B-B14F-4D97-AF65-F5344CB8AC3E}">
        <p14:creationId xmlns:p14="http://schemas.microsoft.com/office/powerpoint/2010/main" val="357835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8</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Installing Packages in R</a:t>
            </a:r>
            <a:endParaRPr lang="fr-CA" dirty="0"/>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141313" y="676046"/>
            <a:ext cx="4387757" cy="5205306"/>
          </a:xfrm>
          <a:noFill/>
        </p:spPr>
        <p:txBody>
          <a:bodyPr/>
          <a:lstStyle/>
          <a:p>
            <a:pPr>
              <a:lnSpc>
                <a:spcPct val="100000"/>
              </a:lnSpc>
            </a:pPr>
            <a:r>
              <a:rPr lang="en-US" sz="1800" b="1" dirty="0">
                <a:latin typeface="Times New Roman" panose="02020603050405020304" pitchFamily="18" charset="0"/>
                <a:cs typeface="Times New Roman" panose="02020603050405020304" pitchFamily="18" charset="0"/>
              </a:rPr>
              <a:t>Introduction to CRAN and Bioconductor:</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CRAN: Comprehensive R Archive Network, primary repository for R packages.</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Bioconductor: Specialized repository for bioinformatics packages.</a:t>
            </a:r>
          </a:p>
          <a:p>
            <a:pPr>
              <a:lnSpc>
                <a:spcPct val="100000"/>
              </a:lnSpc>
            </a:pPr>
            <a:r>
              <a:rPr lang="en-US" sz="1800" b="1" dirty="0">
                <a:latin typeface="Times New Roman" panose="02020603050405020304" pitchFamily="18" charset="0"/>
                <a:cs typeface="Times New Roman" panose="02020603050405020304" pitchFamily="18" charset="0"/>
              </a:rPr>
              <a:t>Installing packages from CRAN:</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Syntax: </a:t>
            </a:r>
            <a:r>
              <a:rPr lang="en-US" sz="1800" i="1" dirty="0" err="1">
                <a:latin typeface="Times New Roman" panose="02020603050405020304" pitchFamily="18" charset="0"/>
                <a:cs typeface="Times New Roman" panose="02020603050405020304" pitchFamily="18" charset="0"/>
              </a:rPr>
              <a:t>install.packages</a:t>
            </a:r>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package_name</a:t>
            </a:r>
            <a:r>
              <a:rPr lang="en-US" sz="1800" i="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Example: </a:t>
            </a:r>
            <a:r>
              <a:rPr lang="en-US" sz="1800" i="1" dirty="0" err="1">
                <a:latin typeface="Times New Roman" panose="02020603050405020304" pitchFamily="18" charset="0"/>
                <a:cs typeface="Times New Roman" panose="02020603050405020304" pitchFamily="18" charset="0"/>
              </a:rPr>
              <a:t>install.packages</a:t>
            </a:r>
            <a:r>
              <a:rPr lang="en-US" sz="1800" i="1" dirty="0">
                <a:latin typeface="Times New Roman" panose="02020603050405020304" pitchFamily="18" charset="0"/>
                <a:cs typeface="Times New Roman" panose="02020603050405020304" pitchFamily="18" charset="0"/>
              </a:rPr>
              <a:t>("ggplot2").</a:t>
            </a:r>
          </a:p>
          <a:p>
            <a:pPr>
              <a:lnSpc>
                <a:spcPct val="100000"/>
              </a:lnSpc>
            </a:pPr>
            <a:r>
              <a:rPr lang="en-US" sz="1800" b="1" dirty="0">
                <a:latin typeface="Times New Roman" panose="02020603050405020304" pitchFamily="18" charset="0"/>
                <a:cs typeface="Times New Roman" panose="02020603050405020304" pitchFamily="18" charset="0"/>
              </a:rPr>
              <a:t>Installing packages from Bioconductor:</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Installing </a:t>
            </a:r>
            <a:r>
              <a:rPr lang="en-US" sz="1800" dirty="0" err="1">
                <a:latin typeface="Times New Roman" panose="02020603050405020304" pitchFamily="18" charset="0"/>
                <a:cs typeface="Times New Roman" panose="02020603050405020304" pitchFamily="18" charset="0"/>
              </a:rPr>
              <a:t>BiocManager</a:t>
            </a:r>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install.packages</a:t>
            </a:r>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BiocManager</a:t>
            </a:r>
            <a:r>
              <a:rPr lang="en-US" sz="1800" i="1" dirty="0">
                <a:latin typeface="Times New Roman" panose="02020603050405020304" pitchFamily="18" charset="0"/>
                <a:cs typeface="Times New Roman" panose="02020603050405020304" pitchFamily="18" charset="0"/>
              </a:rPr>
              <a:t>").</a:t>
            </a:r>
          </a:p>
          <a:p>
            <a:pPr marL="285750" indent="-285750">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Using </a:t>
            </a:r>
            <a:r>
              <a:rPr lang="en-US" sz="1800" dirty="0" err="1">
                <a:latin typeface="Times New Roman" panose="02020603050405020304" pitchFamily="18" charset="0"/>
                <a:cs typeface="Times New Roman" panose="02020603050405020304" pitchFamily="18" charset="0"/>
              </a:rPr>
              <a:t>BiocManager</a:t>
            </a:r>
            <a:r>
              <a:rPr lang="en-US" sz="1800" dirty="0">
                <a:latin typeface="Times New Roman" panose="02020603050405020304" pitchFamily="18" charset="0"/>
                <a:cs typeface="Times New Roman" panose="02020603050405020304" pitchFamily="18" charset="0"/>
              </a:rPr>
              <a:t> to install packages: </a:t>
            </a:r>
            <a:r>
              <a:rPr lang="en-US" sz="1800" i="1" dirty="0" err="1">
                <a:latin typeface="Times New Roman" panose="02020603050405020304" pitchFamily="18" charset="0"/>
                <a:cs typeface="Times New Roman" panose="02020603050405020304" pitchFamily="18" charset="0"/>
              </a:rPr>
              <a:t>BiocManager</a:t>
            </a:r>
            <a:r>
              <a:rPr lang="en-US" sz="1800" i="1" dirty="0">
                <a:latin typeface="Times New Roman" panose="02020603050405020304" pitchFamily="18" charset="0"/>
                <a:cs typeface="Times New Roman" panose="02020603050405020304" pitchFamily="18" charset="0"/>
              </a:rPr>
              <a:t>::install("</a:t>
            </a:r>
            <a:r>
              <a:rPr lang="en-US" sz="1800" i="1" dirty="0" err="1">
                <a:latin typeface="Times New Roman" panose="02020603050405020304" pitchFamily="18" charset="0"/>
                <a:cs typeface="Times New Roman" panose="02020603050405020304" pitchFamily="18" charset="0"/>
              </a:rPr>
              <a:t>package_name</a:t>
            </a:r>
            <a:r>
              <a:rPr lang="en-US" sz="1800" i="1"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8E9167E2-0BD9-F209-B2DF-14B36FAD10E6}"/>
              </a:ext>
            </a:extLst>
          </p:cNvPr>
          <p:cNvPicPr>
            <a:picLocks noChangeAspect="1"/>
          </p:cNvPicPr>
          <p:nvPr/>
        </p:nvPicPr>
        <p:blipFill>
          <a:blip r:embed="rId2"/>
          <a:stretch>
            <a:fillRect/>
          </a:stretch>
        </p:blipFill>
        <p:spPr>
          <a:xfrm>
            <a:off x="9460962" y="872416"/>
            <a:ext cx="2436390" cy="1864946"/>
          </a:xfrm>
          <a:prstGeom prst="rect">
            <a:avLst/>
          </a:prstGeom>
        </p:spPr>
      </p:pic>
      <p:pic>
        <p:nvPicPr>
          <p:cNvPr id="4098" name="Picture 2" descr="How to Install a Package in R ? - GeeksforGeeks">
            <a:extLst>
              <a:ext uri="{FF2B5EF4-FFF2-40B4-BE49-F238E27FC236}">
                <a16:creationId xmlns:a16="http://schemas.microsoft.com/office/drawing/2014/main" id="{8C7E824F-8256-F085-FA5F-865410790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851" y="797856"/>
            <a:ext cx="3797500" cy="178654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01387054-45E5-728D-1360-8C02A84DF113}"/>
              </a:ext>
            </a:extLst>
          </p:cNvPr>
          <p:cNvSpPr/>
          <p:nvPr/>
        </p:nvSpPr>
        <p:spPr>
          <a:xfrm>
            <a:off x="8898226" y="1691126"/>
            <a:ext cx="279759" cy="227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A87475-55CE-6876-526D-D2CCAB43C5CC}"/>
              </a:ext>
            </a:extLst>
          </p:cNvPr>
          <p:cNvPicPr>
            <a:picLocks noChangeAspect="1"/>
          </p:cNvPicPr>
          <p:nvPr/>
        </p:nvPicPr>
        <p:blipFill>
          <a:blip r:embed="rId4"/>
          <a:stretch>
            <a:fillRect/>
          </a:stretch>
        </p:blipFill>
        <p:spPr>
          <a:xfrm>
            <a:off x="4649271" y="3690871"/>
            <a:ext cx="7460169" cy="1955078"/>
          </a:xfrm>
          <a:prstGeom prst="rect">
            <a:avLst/>
          </a:prstGeom>
        </p:spPr>
      </p:pic>
    </p:spTree>
    <p:extLst>
      <p:ext uri="{BB962C8B-B14F-4D97-AF65-F5344CB8AC3E}">
        <p14:creationId xmlns:p14="http://schemas.microsoft.com/office/powerpoint/2010/main" val="307414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3387A921-BE8F-4D1C-BC32-B6BDD01227B7}" type="slidenum">
              <a:rPr lang="fr-CA" smtClean="0"/>
              <a:pPr/>
              <a:t>9</a:t>
            </a:fld>
            <a:endParaRPr lang="fr-CA" dirty="0"/>
          </a:p>
        </p:txBody>
      </p:sp>
      <p:sp>
        <p:nvSpPr>
          <p:cNvPr id="5" name="Titre 4">
            <a:extLst>
              <a:ext uri="{FF2B5EF4-FFF2-40B4-BE49-F238E27FC236}">
                <a16:creationId xmlns:a16="http://schemas.microsoft.com/office/drawing/2014/main" id="{CD394135-B822-34BC-33D8-7124FEAF839C}"/>
              </a:ext>
            </a:extLst>
          </p:cNvPr>
          <p:cNvSpPr>
            <a:spLocks noGrp="1"/>
          </p:cNvSpPr>
          <p:nvPr>
            <p:ph type="title"/>
          </p:nvPr>
        </p:nvSpPr>
        <p:spPr>
          <a:xfrm>
            <a:off x="1899121" y="160876"/>
            <a:ext cx="5416080" cy="515170"/>
          </a:xfrm>
        </p:spPr>
        <p:txBody>
          <a:bodyPr/>
          <a:lstStyle/>
          <a:p>
            <a:r>
              <a:rPr lang="en-US" dirty="0"/>
              <a:t>Operations - Syntax</a:t>
            </a:r>
            <a:endParaRPr lang="fr-CA" dirty="0"/>
          </a:p>
        </p:txBody>
      </p:sp>
      <p:sp>
        <p:nvSpPr>
          <p:cNvPr id="12" name="Espace réservé du contenu 5">
            <a:extLst>
              <a:ext uri="{FF2B5EF4-FFF2-40B4-BE49-F238E27FC236}">
                <a16:creationId xmlns:a16="http://schemas.microsoft.com/office/drawing/2014/main" id="{384209FF-028C-6DE5-1EC5-FC154F3BDC05}"/>
              </a:ext>
            </a:extLst>
          </p:cNvPr>
          <p:cNvSpPr>
            <a:spLocks noGrp="1"/>
          </p:cNvSpPr>
          <p:nvPr>
            <p:ph sz="quarter" idx="10"/>
          </p:nvPr>
        </p:nvSpPr>
        <p:spPr>
          <a:xfrm>
            <a:off x="141313" y="676046"/>
            <a:ext cx="2996839" cy="440123"/>
          </a:xfrm>
          <a:noFill/>
        </p:spPr>
        <p:txBody>
          <a:bodyPr/>
          <a:lstStyle/>
          <a:p>
            <a:pPr>
              <a:lnSpc>
                <a:spcPct val="100000"/>
              </a:lnSpc>
            </a:pPr>
            <a:r>
              <a:rPr lang="en-US" sz="1800" b="1" dirty="0">
                <a:latin typeface="Times New Roman" panose="02020603050405020304" pitchFamily="18" charset="0"/>
                <a:cs typeface="Times New Roman" panose="02020603050405020304" pitchFamily="18" charset="0"/>
              </a:rPr>
              <a:t>Assignment Operators in R</a:t>
            </a:r>
            <a:endParaRPr lang="en-US" sz="1800" i="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12D45A9-24AE-CEEF-8BF7-948FA087FAC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01030" y="1027293"/>
            <a:ext cx="1867062" cy="762066"/>
          </a:xfrm>
          <a:prstGeom prst="rect">
            <a:avLst/>
          </a:prstGeom>
          <a:ln>
            <a:solidFill>
              <a:schemeClr val="tx1"/>
            </a:solidFill>
          </a:ln>
        </p:spPr>
      </p:pic>
      <p:sp>
        <p:nvSpPr>
          <p:cNvPr id="8" name="Espace réservé du contenu 5">
            <a:extLst>
              <a:ext uri="{FF2B5EF4-FFF2-40B4-BE49-F238E27FC236}">
                <a16:creationId xmlns:a16="http://schemas.microsoft.com/office/drawing/2014/main" id="{E6405B90-BA0D-14FD-9146-065FE5EF58BB}"/>
              </a:ext>
            </a:extLst>
          </p:cNvPr>
          <p:cNvSpPr txBox="1">
            <a:spLocks/>
          </p:cNvSpPr>
          <p:nvPr/>
        </p:nvSpPr>
        <p:spPr>
          <a:xfrm>
            <a:off x="3153473" y="676046"/>
            <a:ext cx="2996839" cy="440123"/>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Arithmetic Operators in R</a:t>
            </a:r>
            <a:endParaRPr lang="en-US" sz="1800" i="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64B339E-638A-0381-4F91-E0317C084ED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436788" y="1027293"/>
            <a:ext cx="2084251" cy="2960627"/>
          </a:xfrm>
          <a:prstGeom prst="rect">
            <a:avLst/>
          </a:prstGeom>
          <a:ln>
            <a:solidFill>
              <a:schemeClr val="tx1"/>
            </a:solidFill>
          </a:ln>
        </p:spPr>
      </p:pic>
      <p:sp>
        <p:nvSpPr>
          <p:cNvPr id="11" name="Espace réservé du contenu 5">
            <a:extLst>
              <a:ext uri="{FF2B5EF4-FFF2-40B4-BE49-F238E27FC236}">
                <a16:creationId xmlns:a16="http://schemas.microsoft.com/office/drawing/2014/main" id="{B90BE269-39DC-E309-2360-8F0FF262A944}"/>
              </a:ext>
            </a:extLst>
          </p:cNvPr>
          <p:cNvSpPr txBox="1">
            <a:spLocks/>
          </p:cNvSpPr>
          <p:nvPr/>
        </p:nvSpPr>
        <p:spPr>
          <a:xfrm>
            <a:off x="6394843" y="669624"/>
            <a:ext cx="2717798" cy="440123"/>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Relational Operators in R</a:t>
            </a:r>
            <a:endParaRPr lang="en-US" sz="1800" i="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54B8613-A6BE-1C1B-6A37-00332DC7361A}"/>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445410" y="1027293"/>
            <a:ext cx="2667231" cy="2514818"/>
          </a:xfrm>
          <a:prstGeom prst="rect">
            <a:avLst/>
          </a:prstGeom>
          <a:ln>
            <a:solidFill>
              <a:schemeClr val="tx1"/>
            </a:solidFill>
          </a:ln>
        </p:spPr>
      </p:pic>
      <p:sp>
        <p:nvSpPr>
          <p:cNvPr id="16" name="Espace réservé du contenu 5">
            <a:extLst>
              <a:ext uri="{FF2B5EF4-FFF2-40B4-BE49-F238E27FC236}">
                <a16:creationId xmlns:a16="http://schemas.microsoft.com/office/drawing/2014/main" id="{007443A5-4F98-D3E0-9FA9-C07671514A85}"/>
              </a:ext>
            </a:extLst>
          </p:cNvPr>
          <p:cNvSpPr txBox="1">
            <a:spLocks/>
          </p:cNvSpPr>
          <p:nvPr/>
        </p:nvSpPr>
        <p:spPr>
          <a:xfrm>
            <a:off x="9474202" y="669623"/>
            <a:ext cx="2717798" cy="440123"/>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Logical Operators in R</a:t>
            </a:r>
            <a:endParaRPr lang="en-US" sz="1800" i="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908D99EB-D9B2-4A34-4EA0-317B96533C7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9582971" y="1027293"/>
            <a:ext cx="2297144" cy="2075351"/>
          </a:xfrm>
          <a:prstGeom prst="rect">
            <a:avLst/>
          </a:prstGeom>
          <a:ln>
            <a:solidFill>
              <a:schemeClr val="tx1"/>
            </a:solidFill>
          </a:ln>
        </p:spPr>
      </p:pic>
      <p:sp>
        <p:nvSpPr>
          <p:cNvPr id="19" name="Espace réservé du contenu 5">
            <a:extLst>
              <a:ext uri="{FF2B5EF4-FFF2-40B4-BE49-F238E27FC236}">
                <a16:creationId xmlns:a16="http://schemas.microsoft.com/office/drawing/2014/main" id="{8E55E1A6-C358-8CDC-33DE-1EC26E7C0CF5}"/>
              </a:ext>
            </a:extLst>
          </p:cNvPr>
          <p:cNvSpPr txBox="1">
            <a:spLocks/>
          </p:cNvSpPr>
          <p:nvPr/>
        </p:nvSpPr>
        <p:spPr>
          <a:xfrm>
            <a:off x="141313" y="4198418"/>
            <a:ext cx="3713764" cy="931619"/>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R Syntax</a:t>
            </a:r>
          </a:p>
          <a:p>
            <a:pPr>
              <a:lnSpc>
                <a:spcPct val="100000"/>
              </a:lnSpc>
            </a:pPr>
            <a:r>
              <a:rPr lang="en-US" sz="1800" dirty="0">
                <a:latin typeface="Times New Roman" panose="02020603050405020304" pitchFamily="18" charset="0"/>
                <a:cs typeface="Times New Roman" panose="02020603050405020304" pitchFamily="18" charset="0"/>
              </a:rPr>
              <a:t>To output text in R, use single or double quotes:</a:t>
            </a:r>
          </a:p>
        </p:txBody>
      </p:sp>
      <p:sp>
        <p:nvSpPr>
          <p:cNvPr id="20" name="Espace réservé du contenu 5">
            <a:extLst>
              <a:ext uri="{FF2B5EF4-FFF2-40B4-BE49-F238E27FC236}">
                <a16:creationId xmlns:a16="http://schemas.microsoft.com/office/drawing/2014/main" id="{2243E7CB-C4D5-6341-5A50-B7E7BBF61FFF}"/>
              </a:ext>
            </a:extLst>
          </p:cNvPr>
          <p:cNvSpPr txBox="1">
            <a:spLocks/>
          </p:cNvSpPr>
          <p:nvPr/>
        </p:nvSpPr>
        <p:spPr>
          <a:xfrm>
            <a:off x="4791675" y="4198418"/>
            <a:ext cx="3837003" cy="1116264"/>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R Syntax</a:t>
            </a:r>
          </a:p>
          <a:p>
            <a:pPr>
              <a:lnSpc>
                <a:spcPct val="100000"/>
              </a:lnSpc>
            </a:pPr>
            <a:r>
              <a:rPr lang="en-US" sz="1800" dirty="0">
                <a:latin typeface="Times New Roman" panose="02020603050405020304" pitchFamily="18" charset="0"/>
                <a:cs typeface="Times New Roman" panose="02020603050405020304" pitchFamily="18" charset="0"/>
              </a:rPr>
              <a:t>To output numbers, just type the number (without quotes):</a:t>
            </a:r>
          </a:p>
        </p:txBody>
      </p:sp>
      <p:pic>
        <p:nvPicPr>
          <p:cNvPr id="24" name="Picture 23">
            <a:extLst>
              <a:ext uri="{FF2B5EF4-FFF2-40B4-BE49-F238E27FC236}">
                <a16:creationId xmlns:a16="http://schemas.microsoft.com/office/drawing/2014/main" id="{05DC58B3-42F9-A8C0-2D35-1967863379A7}"/>
              </a:ext>
            </a:extLst>
          </p:cNvPr>
          <p:cNvPicPr>
            <a:picLocks noChangeAspect="1"/>
          </p:cNvPicPr>
          <p:nvPr/>
        </p:nvPicPr>
        <p:blipFill>
          <a:blip r:embed="rId10"/>
          <a:stretch>
            <a:fillRect/>
          </a:stretch>
        </p:blipFill>
        <p:spPr>
          <a:xfrm>
            <a:off x="4985465" y="5314682"/>
            <a:ext cx="3105419" cy="807790"/>
          </a:xfrm>
          <a:prstGeom prst="rect">
            <a:avLst/>
          </a:prstGeom>
        </p:spPr>
      </p:pic>
      <p:pic>
        <p:nvPicPr>
          <p:cNvPr id="26" name="Picture 25">
            <a:extLst>
              <a:ext uri="{FF2B5EF4-FFF2-40B4-BE49-F238E27FC236}">
                <a16:creationId xmlns:a16="http://schemas.microsoft.com/office/drawing/2014/main" id="{244D495A-BCAC-998C-AA95-9EBD9F39829B}"/>
              </a:ext>
            </a:extLst>
          </p:cNvPr>
          <p:cNvPicPr>
            <a:picLocks noChangeAspect="1"/>
          </p:cNvPicPr>
          <p:nvPr/>
        </p:nvPicPr>
        <p:blipFill>
          <a:blip r:embed="rId11"/>
          <a:stretch>
            <a:fillRect/>
          </a:stretch>
        </p:blipFill>
        <p:spPr>
          <a:xfrm>
            <a:off x="141313" y="5314682"/>
            <a:ext cx="3837003" cy="674428"/>
          </a:xfrm>
          <a:prstGeom prst="rect">
            <a:avLst/>
          </a:prstGeom>
        </p:spPr>
      </p:pic>
      <p:pic>
        <p:nvPicPr>
          <p:cNvPr id="28" name="Picture 27">
            <a:extLst>
              <a:ext uri="{FF2B5EF4-FFF2-40B4-BE49-F238E27FC236}">
                <a16:creationId xmlns:a16="http://schemas.microsoft.com/office/drawing/2014/main" id="{9F0A2EB5-30C5-4E43-7F8B-673A7DEEB9E2}"/>
              </a:ext>
            </a:extLst>
          </p:cNvPr>
          <p:cNvPicPr>
            <a:picLocks noChangeAspect="1"/>
          </p:cNvPicPr>
          <p:nvPr/>
        </p:nvPicPr>
        <p:blipFill>
          <a:blip r:embed="rId12"/>
          <a:stretch>
            <a:fillRect/>
          </a:stretch>
        </p:blipFill>
        <p:spPr>
          <a:xfrm>
            <a:off x="9325545" y="5305287"/>
            <a:ext cx="2324301" cy="647756"/>
          </a:xfrm>
          <a:prstGeom prst="rect">
            <a:avLst/>
          </a:prstGeom>
        </p:spPr>
      </p:pic>
      <p:sp>
        <p:nvSpPr>
          <p:cNvPr id="29" name="Espace réservé du contenu 5">
            <a:extLst>
              <a:ext uri="{FF2B5EF4-FFF2-40B4-BE49-F238E27FC236}">
                <a16:creationId xmlns:a16="http://schemas.microsoft.com/office/drawing/2014/main" id="{6AFF4CBB-6368-5733-9B87-6A08D1523D6A}"/>
              </a:ext>
            </a:extLst>
          </p:cNvPr>
          <p:cNvSpPr txBox="1">
            <a:spLocks/>
          </p:cNvSpPr>
          <p:nvPr/>
        </p:nvSpPr>
        <p:spPr>
          <a:xfrm>
            <a:off x="8739051" y="4153342"/>
            <a:ext cx="3221130" cy="1116264"/>
          </a:xfrm>
          <a:prstGeom prst="rect">
            <a:avLst/>
          </a:prstGeom>
          <a:noFill/>
        </p:spPr>
        <p:txBody>
          <a:bodyPr vert="horz" lIns="0" tIns="0" rIns="0" bIns="0" rtlCol="0">
            <a:noAutofit/>
          </a:bodyPr>
          <a:lstStyle>
            <a:lvl1pPr marL="0" indent="0" algn="l" defTabSz="914400" rtl="0" eaLnBrk="1" latinLnBrk="0" hangingPunct="1">
              <a:lnSpc>
                <a:spcPts val="2400"/>
              </a:lnSpc>
              <a:spcBef>
                <a:spcPts val="1000"/>
              </a:spcBef>
              <a:spcAft>
                <a:spcPts val="300"/>
              </a:spcAft>
              <a:buClr>
                <a:schemeClr val="tx1"/>
              </a:buClr>
              <a:buSzPct val="80000"/>
              <a:buFont typeface="Arial" panose="020B0604020202020204" pitchFamily="34" charset="0"/>
              <a:buNone/>
              <a:defRPr sz="2200" kern="1200">
                <a:solidFill>
                  <a:schemeClr val="tx1"/>
                </a:solidFill>
                <a:latin typeface="+mn-lt"/>
                <a:ea typeface="+mn-ea"/>
                <a:cs typeface="+mn-cs"/>
              </a:defRPr>
            </a:lvl1pPr>
            <a:lvl2pPr marL="360000" indent="-360363" algn="l" defTabSz="914400" rtl="0" eaLnBrk="1" latinLnBrk="0" hangingPunct="1">
              <a:lnSpc>
                <a:spcPts val="2000"/>
              </a:lnSpc>
              <a:spcBef>
                <a:spcPts val="1000"/>
              </a:spcBef>
              <a:spcAft>
                <a:spcPts val="300"/>
              </a:spcAft>
              <a:buClr>
                <a:schemeClr val="tx1"/>
              </a:buClr>
              <a:buSzPct val="80000"/>
              <a:buFont typeface="Arial" panose="020B0604020202020204" pitchFamily="34" charset="0"/>
              <a:buChar char="•"/>
              <a:defRPr lang="fr-FR" sz="1800" b="1" kern="1200" dirty="0" smtClean="0">
                <a:solidFill>
                  <a:schemeClr val="tx1"/>
                </a:solidFill>
                <a:latin typeface="+mn-lt"/>
                <a:ea typeface="+mn-ea"/>
                <a:cs typeface="+mn-cs"/>
              </a:defRPr>
            </a:lvl2pPr>
            <a:lvl3pPr marL="990000" indent="-252000" algn="l" defTabSz="914400" rtl="0" eaLnBrk="1" latinLnBrk="0" hangingPunct="1">
              <a:lnSpc>
                <a:spcPts val="2000"/>
              </a:lnSpc>
              <a:spcBef>
                <a:spcPts val="1000"/>
              </a:spcBef>
              <a:spcAft>
                <a:spcPts val="300"/>
              </a:spcAft>
              <a:buClr>
                <a:schemeClr val="tx1"/>
              </a:buClr>
              <a:buFont typeface="Wingdings 3" panose="05040102010807070707" pitchFamily="18" charset="2"/>
              <a:buChar char="ê"/>
              <a:defRPr sz="1800" kern="1200">
                <a:solidFill>
                  <a:schemeClr val="tx1"/>
                </a:solidFill>
                <a:latin typeface="+mn-lt"/>
                <a:ea typeface="+mn-ea"/>
                <a:cs typeface="+mn-cs"/>
              </a:defRPr>
            </a:lvl3pPr>
            <a:lvl4pPr marL="2160000" indent="-360363" algn="l" defTabSz="914400" rtl="0" eaLnBrk="1" latinLnBrk="0" hangingPunct="1">
              <a:lnSpc>
                <a:spcPts val="1800"/>
              </a:lnSpc>
              <a:spcBef>
                <a:spcPts val="500"/>
              </a:spcBef>
              <a:spcAft>
                <a:spcPts val="300"/>
              </a:spcAft>
              <a:buClr>
                <a:schemeClr val="accent4"/>
              </a:buClr>
              <a:buSzPct val="90000"/>
              <a:buFont typeface="Wingdings 3" panose="05040102010807070707" pitchFamily="18" charset="2"/>
              <a:buChar char="4"/>
              <a:defRPr sz="1600" kern="1200">
                <a:solidFill>
                  <a:schemeClr val="accent4"/>
                </a:solidFill>
                <a:latin typeface="+mn-lt"/>
                <a:ea typeface="+mn-ea"/>
                <a:cs typeface="+mn-cs"/>
              </a:defRPr>
            </a:lvl4pPr>
            <a:lvl5pPr marL="2484000" indent="-324000" algn="l" defTabSz="914400" rtl="0" eaLnBrk="1" latinLnBrk="0" hangingPunct="1">
              <a:lnSpc>
                <a:spcPts val="1400"/>
              </a:lnSpc>
              <a:spcBef>
                <a:spcPts val="500"/>
              </a:spcBef>
              <a:buClr>
                <a:schemeClr val="accent4"/>
              </a:buClr>
              <a:buSzPct val="90000"/>
              <a:buFont typeface="Wingdings 3" panose="05040102010807070707" pitchFamily="18" charset="2"/>
              <a:buChar char="4"/>
              <a:defRPr sz="1200" i="0" kern="1200" cap="all"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latin typeface="Times New Roman" panose="02020603050405020304" pitchFamily="18" charset="0"/>
                <a:cs typeface="Times New Roman" panose="02020603050405020304" pitchFamily="18" charset="0"/>
              </a:rPr>
              <a:t>R Syntax</a:t>
            </a:r>
          </a:p>
          <a:p>
            <a:pPr>
              <a:lnSpc>
                <a:spcPct val="100000"/>
              </a:lnSpc>
            </a:pPr>
            <a:r>
              <a:rPr lang="en-US" sz="1800" dirty="0">
                <a:latin typeface="Times New Roman" panose="02020603050405020304" pitchFamily="18" charset="0"/>
                <a:cs typeface="Times New Roman" panose="02020603050405020304" pitchFamily="18" charset="0"/>
              </a:rPr>
              <a:t>To do simple calculations, add numbers together:</a:t>
            </a:r>
          </a:p>
        </p:txBody>
      </p:sp>
    </p:spTree>
    <p:extLst>
      <p:ext uri="{BB962C8B-B14F-4D97-AF65-F5344CB8AC3E}">
        <p14:creationId xmlns:p14="http://schemas.microsoft.com/office/powerpoint/2010/main" val="36364484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7"/>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7"/>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7"/>
</p:tagLst>
</file>

<file path=ppt/tags/tag2.xml><?xml version="1.0" encoding="utf-8"?>
<p:tagLst xmlns:a="http://schemas.openxmlformats.org/drawingml/2006/main" xmlns:r="http://schemas.openxmlformats.org/officeDocument/2006/relationships" xmlns:p="http://schemas.openxmlformats.org/presentationml/2006/main">
  <p:tag name="NUM" val="7"/>
</p:tagLst>
</file>

<file path=ppt/tags/tag3.xml><?xml version="1.0" encoding="utf-8"?>
<p:tagLst xmlns:a="http://schemas.openxmlformats.org/drawingml/2006/main" xmlns:r="http://schemas.openxmlformats.org/officeDocument/2006/relationships" xmlns:p="http://schemas.openxmlformats.org/presentationml/2006/main">
  <p:tag name="NUM" val="7"/>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ouverture">
  <a:themeElements>
    <a:clrScheme name="Axe Oncologie">
      <a:dk1>
        <a:srgbClr val="333333"/>
      </a:dk1>
      <a:lt1>
        <a:srgbClr val="FFFFFF"/>
      </a:lt1>
      <a:dk2>
        <a:srgbClr val="01264F"/>
      </a:dk2>
      <a:lt2>
        <a:srgbClr val="FFFFFF"/>
      </a:lt2>
      <a:accent1>
        <a:srgbClr val="00ABC4"/>
      </a:accent1>
      <a:accent2>
        <a:srgbClr val="696BA9"/>
      </a:accent2>
      <a:accent3>
        <a:srgbClr val="94CCD3"/>
      </a:accent3>
      <a:accent4>
        <a:srgbClr val="357E94"/>
      </a:accent4>
      <a:accent5>
        <a:srgbClr val="EFEFEF"/>
      </a:accent5>
      <a:accent6>
        <a:srgbClr val="D6D6E8"/>
      </a:accent6>
      <a:hlink>
        <a:srgbClr val="0563C1"/>
      </a:hlink>
      <a:folHlink>
        <a:srgbClr val="00ABC4"/>
      </a:folHlink>
    </a:clrScheme>
    <a:fontScheme name="CHU -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b">
        <a:normAutofit/>
      </a:bodyPr>
      <a:lstStyle>
        <a:defPPr>
          <a:defRPr dirty="0" smtClean="0"/>
        </a:defPPr>
      </a:lstStyle>
    </a:txDef>
  </a:objectDefaults>
  <a:extraClrSchemeLst/>
  <a:extLst>
    <a:ext uri="{05A4C25C-085E-4340-85A3-A5531E510DB2}">
      <thm15:themeFamily xmlns:thm15="http://schemas.microsoft.com/office/thememl/2012/main" name="Gabarit_pres_CRCHU_Onco_v2024" id="{A3C75C71-186A-B249-878D-7F4A2F37C532}" vid="{13CF79D2-62E5-5E45-B9A8-F6723BB5D772}"/>
    </a:ext>
  </a:extLst>
</a:theme>
</file>

<file path=ppt/theme/theme2.xml><?xml version="1.0" encoding="utf-8"?>
<a:theme xmlns:a="http://schemas.openxmlformats.org/drawingml/2006/main" name="Mise en page - contenu">
  <a:themeElements>
    <a:clrScheme name="Couleurs_CHU">
      <a:dk1>
        <a:srgbClr val="333333"/>
      </a:dk1>
      <a:lt1>
        <a:srgbClr val="FFFFFF"/>
      </a:lt1>
      <a:dk2>
        <a:srgbClr val="01264F"/>
      </a:dk2>
      <a:lt2>
        <a:srgbClr val="FFFFFF"/>
      </a:lt2>
      <a:accent1>
        <a:srgbClr val="00ABC4"/>
      </a:accent1>
      <a:accent2>
        <a:srgbClr val="F05D66"/>
      </a:accent2>
      <a:accent3>
        <a:srgbClr val="94CCD3"/>
      </a:accent3>
      <a:accent4>
        <a:srgbClr val="357E94"/>
      </a:accent4>
      <a:accent5>
        <a:srgbClr val="EFEFEF"/>
      </a:accent5>
      <a:accent6>
        <a:srgbClr val="F7E7E3"/>
      </a:accent6>
      <a:hlink>
        <a:srgbClr val="0563C1"/>
      </a:hlink>
      <a:folHlink>
        <a:srgbClr val="00ABC4"/>
      </a:folHlink>
    </a:clrScheme>
    <a:fontScheme name="CHU -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barit_pres_CRCHU_Onco_v2024" id="{A3C75C71-186A-B249-878D-7F4A2F37C532}" vid="{2E2698D0-931D-F141-9C05-5C34FB2F0788}"/>
    </a:ext>
  </a:extLst>
</a:theme>
</file>

<file path=ppt/theme/theme3.xml><?xml version="1.0" encoding="utf-8"?>
<a:theme xmlns:a="http://schemas.openxmlformats.org/drawingml/2006/main" name="Outils - mise en page">
  <a:themeElements>
    <a:clrScheme name="Axe Oncologie">
      <a:dk1>
        <a:srgbClr val="333333"/>
      </a:dk1>
      <a:lt1>
        <a:srgbClr val="FFFFFF"/>
      </a:lt1>
      <a:dk2>
        <a:srgbClr val="01264F"/>
      </a:dk2>
      <a:lt2>
        <a:srgbClr val="FFFFFF"/>
      </a:lt2>
      <a:accent1>
        <a:srgbClr val="00ABC4"/>
      </a:accent1>
      <a:accent2>
        <a:srgbClr val="696BA9"/>
      </a:accent2>
      <a:accent3>
        <a:srgbClr val="94CCD3"/>
      </a:accent3>
      <a:accent4>
        <a:srgbClr val="357E94"/>
      </a:accent4>
      <a:accent5>
        <a:srgbClr val="EFEFEF"/>
      </a:accent5>
      <a:accent6>
        <a:srgbClr val="D6D6E8"/>
      </a:accent6>
      <a:hlink>
        <a:srgbClr val="0563C1"/>
      </a:hlink>
      <a:folHlink>
        <a:srgbClr val="00ABC4"/>
      </a:folHlink>
    </a:clrScheme>
    <a:fontScheme name="CHU -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barit_pres_CRCHU_Onco_v2024" id="{A3C75C71-186A-B249-878D-7F4A2F37C532}" vid="{6866B551-47D9-4544-BAD3-91F20733151E}"/>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18f3397-0c8d-4609-90ae-929f5625f709" xsi:nil="true"/>
    <lcf76f155ced4ddcb4097134ff3c332f xmlns="82fa63f9-9171-430d-8aa8-c48db052657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3D52CCECB41D40A5F15C8CA162D7EA" ma:contentTypeVersion="17" ma:contentTypeDescription="Crée un document." ma:contentTypeScope="" ma:versionID="2164bab28c10bed1b46a5ac9c054d9f5">
  <xsd:schema xmlns:xsd="http://www.w3.org/2001/XMLSchema" xmlns:xs="http://www.w3.org/2001/XMLSchema" xmlns:p="http://schemas.microsoft.com/office/2006/metadata/properties" xmlns:ns2="82fa63f9-9171-430d-8aa8-c48db0526576" xmlns:ns3="418f3397-0c8d-4609-90ae-929f5625f709" targetNamespace="http://schemas.microsoft.com/office/2006/metadata/properties" ma:root="true" ma:fieldsID="f5178906358964d69b532441dbd5238e" ns2:_="" ns3:_="">
    <xsd:import namespace="82fa63f9-9171-430d-8aa8-c48db0526576"/>
    <xsd:import namespace="418f3397-0c8d-4609-90ae-929f5625f7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fa63f9-9171-430d-8aa8-c48db05265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bde7296c-ffa8-4ebc-a64a-90ca695649a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18f3397-0c8d-4609-90ae-929f5625f709"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4" nillable="true" ma:displayName="Taxonomy Catch All Column" ma:hidden="true" ma:list="{6bc8e51c-3663-4a4f-9e7b-06fa7d76b238}" ma:internalName="TaxCatchAll" ma:showField="CatchAllData" ma:web="418f3397-0c8d-4609-90ae-929f5625f7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6AA337-FFB5-4A52-91AB-298F6A4E4106}">
  <ds:schemaRefs>
    <ds:schemaRef ds:uri="http://schemas.microsoft.com/office/2006/metadata/properties"/>
    <ds:schemaRef ds:uri="http://schemas.microsoft.com/office/infopath/2007/PartnerControls"/>
    <ds:schemaRef ds:uri="418f3397-0c8d-4609-90ae-929f5625f709"/>
    <ds:schemaRef ds:uri="82fa63f9-9171-430d-8aa8-c48db0526576"/>
  </ds:schemaRefs>
</ds:datastoreItem>
</file>

<file path=customXml/itemProps2.xml><?xml version="1.0" encoding="utf-8"?>
<ds:datastoreItem xmlns:ds="http://schemas.openxmlformats.org/officeDocument/2006/customXml" ds:itemID="{E5143C43-993F-4BFD-B5EE-A98AD3F07960}">
  <ds:schemaRefs>
    <ds:schemaRef ds:uri="http://schemas.microsoft.com/sharepoint/v3/contenttype/forms"/>
  </ds:schemaRefs>
</ds:datastoreItem>
</file>

<file path=customXml/itemProps3.xml><?xml version="1.0" encoding="utf-8"?>
<ds:datastoreItem xmlns:ds="http://schemas.openxmlformats.org/officeDocument/2006/customXml" ds:itemID="{08847474-A9AB-4554-A617-C6085FDBC3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fa63f9-9171-430d-8aa8-c48db0526576"/>
    <ds:schemaRef ds:uri="418f3397-0c8d-4609-90ae-929f5625f7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Gabarit_pres_CRCHU_Onco_v2024</Template>
  <TotalTime>3868</TotalTime>
  <Words>2192</Words>
  <Application>Microsoft Office PowerPoint</Application>
  <PresentationFormat>Widescreen</PresentationFormat>
  <Paragraphs>268</Paragraphs>
  <Slides>29</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Arial</vt:lpstr>
      <vt:lpstr>Calibri</vt:lpstr>
      <vt:lpstr>Times New Roman</vt:lpstr>
      <vt:lpstr>Wingdings 3</vt:lpstr>
      <vt:lpstr>Couverture</vt:lpstr>
      <vt:lpstr>Mise en page - contenu</vt:lpstr>
      <vt:lpstr>Outils - mise en page</vt:lpstr>
      <vt:lpstr>PowerPoint Presentation</vt:lpstr>
      <vt:lpstr>Introduction to R and RStudio</vt:lpstr>
      <vt:lpstr>Installing R and RStudio</vt:lpstr>
      <vt:lpstr>Installing R</vt:lpstr>
      <vt:lpstr>Installing RStudio</vt:lpstr>
      <vt:lpstr>Navigating the RStudio Interface</vt:lpstr>
      <vt:lpstr>Navigating the RStudio Interface</vt:lpstr>
      <vt:lpstr>Installing Packages in R</vt:lpstr>
      <vt:lpstr>Operations - Syntax</vt:lpstr>
      <vt:lpstr>Comments</vt:lpstr>
      <vt:lpstr>Variables</vt:lpstr>
      <vt:lpstr>Variables</vt:lpstr>
      <vt:lpstr>Data types</vt:lpstr>
      <vt:lpstr>Data Structures: Vector</vt:lpstr>
      <vt:lpstr>Data Structure: List</vt:lpstr>
      <vt:lpstr>Data Structure: Matrice</vt:lpstr>
      <vt:lpstr>Data Structure: Matrice</vt:lpstr>
      <vt:lpstr>Data Structure: array</vt:lpstr>
      <vt:lpstr>Data Structure: array</vt:lpstr>
      <vt:lpstr>Data Structure: Data Frame</vt:lpstr>
      <vt:lpstr>Data Structure: Data Frame</vt:lpstr>
      <vt:lpstr>Data Structure: Data Frame</vt:lpstr>
      <vt:lpstr>Data Structure: Data Frame</vt:lpstr>
      <vt:lpstr>Data Structure: factors</vt:lpstr>
      <vt:lpstr>Data Structure: factors</vt:lpstr>
      <vt:lpstr>Common Mistakes to Avoid in RStudio</vt:lpstr>
      <vt:lpstr>Essential R Packages</vt:lpstr>
      <vt:lpstr>Reading Data into R</vt:lpstr>
      <vt:lpstr>Writing Data from 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Dia, Abdou Khadir</dc:creator>
  <cp:keywords/>
  <dc:description/>
  <cp:lastModifiedBy>Dia, Abdou Khadir</cp:lastModifiedBy>
  <cp:revision>6</cp:revision>
  <dcterms:created xsi:type="dcterms:W3CDTF">2024-07-29T23:00:05Z</dcterms:created>
  <dcterms:modified xsi:type="dcterms:W3CDTF">2024-08-01T15:28:29Z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0x0101004E3D52CCECB41D40A5F15C8CA162D7EA</vt:lpwstr>
  </property>
</Properties>
</file>